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3"/>
  </p:notesMasterIdLst>
  <p:sldIdLst>
    <p:sldId id="261" r:id="rId2"/>
  </p:sldIdLst>
  <p:sldSz cx="6858000" cy="9906000" type="A4"/>
  <p:notesSz cx="6797675" cy="9926638"/>
  <p:defaultText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3" algn="l" defTabSz="914315" rtl="0" eaLnBrk="1" latinLnBrk="0" hangingPunct="1">
      <a:defRPr sz="1800" kern="1200">
        <a:solidFill>
          <a:schemeClr val="tx1"/>
        </a:solidFill>
        <a:latin typeface="+mn-lt"/>
        <a:ea typeface="+mn-ea"/>
        <a:cs typeface="+mn-cs"/>
      </a:defRPr>
    </a:lvl4pPr>
    <a:lvl5pPr marL="1828631" algn="l" defTabSz="914315" rtl="0" eaLnBrk="1" latinLnBrk="0" hangingPunct="1">
      <a:defRPr sz="1800" kern="1200">
        <a:solidFill>
          <a:schemeClr val="tx1"/>
        </a:solidFill>
        <a:latin typeface="+mn-lt"/>
        <a:ea typeface="+mn-ea"/>
        <a:cs typeface="+mn-cs"/>
      </a:defRPr>
    </a:lvl5pPr>
    <a:lvl6pPr marL="2285789" algn="l" defTabSz="914315" rtl="0" eaLnBrk="1" latinLnBrk="0" hangingPunct="1">
      <a:defRPr sz="1800" kern="1200">
        <a:solidFill>
          <a:schemeClr val="tx1"/>
        </a:solidFill>
        <a:latin typeface="+mn-lt"/>
        <a:ea typeface="+mn-ea"/>
        <a:cs typeface="+mn-cs"/>
      </a:defRPr>
    </a:lvl6pPr>
    <a:lvl7pPr marL="2742947" algn="l" defTabSz="914315" rtl="0" eaLnBrk="1" latinLnBrk="0" hangingPunct="1">
      <a:defRPr sz="1800" kern="1200">
        <a:solidFill>
          <a:schemeClr val="tx1"/>
        </a:solidFill>
        <a:latin typeface="+mn-lt"/>
        <a:ea typeface="+mn-ea"/>
        <a:cs typeface="+mn-cs"/>
      </a:defRPr>
    </a:lvl7pPr>
    <a:lvl8pPr marL="3200105" algn="l" defTabSz="914315" rtl="0" eaLnBrk="1" latinLnBrk="0" hangingPunct="1">
      <a:defRPr sz="1800" kern="1200">
        <a:solidFill>
          <a:schemeClr val="tx1"/>
        </a:solidFill>
        <a:latin typeface="+mn-lt"/>
        <a:ea typeface="+mn-ea"/>
        <a:cs typeface="+mn-cs"/>
      </a:defRPr>
    </a:lvl8pPr>
    <a:lvl9pPr marL="3657262" algn="l" defTabSz="91431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9200"/>
    <a:srgbClr val="00B400"/>
    <a:srgbClr val="008000"/>
    <a:srgbClr val="B9D08B"/>
    <a:srgbClr val="BBD347"/>
    <a:srgbClr val="FF6699"/>
    <a:srgbClr val="00FF99"/>
    <a:srgbClr val="33CCFF"/>
    <a:srgbClr val="25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4660"/>
  </p:normalViewPr>
  <p:slideViewPr>
    <p:cSldViewPr>
      <p:cViewPr>
        <p:scale>
          <a:sx n="90" d="100"/>
          <a:sy n="90" d="100"/>
        </p:scale>
        <p:origin x="-1662" y="18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2D281A-8F0D-4E29-B2CE-633BE0AECCB1}" type="datetimeFigureOut">
              <a:rPr kumimoji="1" lang="ja-JP" altLang="en-US" smtClean="0"/>
              <a:t>2018/8/28</a:t>
            </a:fld>
            <a:endParaRPr kumimoji="1" lang="ja-JP" altLang="en-US"/>
          </a:p>
        </p:txBody>
      </p:sp>
      <p:sp>
        <p:nvSpPr>
          <p:cNvPr id="4" name="スライド イメージ プレースホルダー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4F9A10-6994-4C91-8213-AFC74499A432}" type="slidenum">
              <a:rPr kumimoji="1" lang="ja-JP" altLang="en-US" smtClean="0"/>
              <a:t>‹#›</a:t>
            </a:fld>
            <a:endParaRPr kumimoji="1" lang="ja-JP" altLang="en-US"/>
          </a:p>
        </p:txBody>
      </p:sp>
    </p:spTree>
    <p:extLst>
      <p:ext uri="{BB962C8B-B14F-4D97-AF65-F5344CB8AC3E}">
        <p14:creationId xmlns:p14="http://schemas.microsoft.com/office/powerpoint/2010/main" val="3155254179"/>
      </p:ext>
    </p:extLst>
  </p:cSld>
  <p:clrMap bg1="lt1" tx1="dk1" bg2="lt2" tx2="dk2" accent1="accent1" accent2="accent2" accent3="accent3" accent4="accent4" accent5="accent5" accent6="accent6" hlink="hlink" folHlink="folHlink"/>
  <p:notesStyle>
    <a:lvl1pPr marL="0" algn="l" defTabSz="914315" rtl="0" eaLnBrk="1" latinLnBrk="0" hangingPunct="1">
      <a:defRPr kumimoji="1" sz="1200" kern="1200">
        <a:solidFill>
          <a:schemeClr val="tx1"/>
        </a:solidFill>
        <a:latin typeface="+mn-lt"/>
        <a:ea typeface="+mn-ea"/>
        <a:cs typeface="+mn-cs"/>
      </a:defRPr>
    </a:lvl1pPr>
    <a:lvl2pPr marL="457158" algn="l" defTabSz="914315" rtl="0" eaLnBrk="1" latinLnBrk="0" hangingPunct="1">
      <a:defRPr kumimoji="1" sz="1200" kern="1200">
        <a:solidFill>
          <a:schemeClr val="tx1"/>
        </a:solidFill>
        <a:latin typeface="+mn-lt"/>
        <a:ea typeface="+mn-ea"/>
        <a:cs typeface="+mn-cs"/>
      </a:defRPr>
    </a:lvl2pPr>
    <a:lvl3pPr marL="914315" algn="l" defTabSz="914315" rtl="0" eaLnBrk="1" latinLnBrk="0" hangingPunct="1">
      <a:defRPr kumimoji="1" sz="1200" kern="1200">
        <a:solidFill>
          <a:schemeClr val="tx1"/>
        </a:solidFill>
        <a:latin typeface="+mn-lt"/>
        <a:ea typeface="+mn-ea"/>
        <a:cs typeface="+mn-cs"/>
      </a:defRPr>
    </a:lvl3pPr>
    <a:lvl4pPr marL="1371473" algn="l" defTabSz="914315" rtl="0" eaLnBrk="1" latinLnBrk="0" hangingPunct="1">
      <a:defRPr kumimoji="1" sz="1200" kern="1200">
        <a:solidFill>
          <a:schemeClr val="tx1"/>
        </a:solidFill>
        <a:latin typeface="+mn-lt"/>
        <a:ea typeface="+mn-ea"/>
        <a:cs typeface="+mn-cs"/>
      </a:defRPr>
    </a:lvl4pPr>
    <a:lvl5pPr marL="1828631" algn="l" defTabSz="914315" rtl="0" eaLnBrk="1" latinLnBrk="0" hangingPunct="1">
      <a:defRPr kumimoji="1" sz="1200" kern="1200">
        <a:solidFill>
          <a:schemeClr val="tx1"/>
        </a:solidFill>
        <a:latin typeface="+mn-lt"/>
        <a:ea typeface="+mn-ea"/>
        <a:cs typeface="+mn-cs"/>
      </a:defRPr>
    </a:lvl5pPr>
    <a:lvl6pPr marL="2285789" algn="l" defTabSz="914315" rtl="0" eaLnBrk="1" latinLnBrk="0" hangingPunct="1">
      <a:defRPr kumimoji="1" sz="1200" kern="1200">
        <a:solidFill>
          <a:schemeClr val="tx1"/>
        </a:solidFill>
        <a:latin typeface="+mn-lt"/>
        <a:ea typeface="+mn-ea"/>
        <a:cs typeface="+mn-cs"/>
      </a:defRPr>
    </a:lvl6pPr>
    <a:lvl7pPr marL="2742947" algn="l" defTabSz="914315" rtl="0" eaLnBrk="1" latinLnBrk="0" hangingPunct="1">
      <a:defRPr kumimoji="1" sz="1200" kern="1200">
        <a:solidFill>
          <a:schemeClr val="tx1"/>
        </a:solidFill>
        <a:latin typeface="+mn-lt"/>
        <a:ea typeface="+mn-ea"/>
        <a:cs typeface="+mn-cs"/>
      </a:defRPr>
    </a:lvl7pPr>
    <a:lvl8pPr marL="3200105" algn="l" defTabSz="914315" rtl="0" eaLnBrk="1" latinLnBrk="0" hangingPunct="1">
      <a:defRPr kumimoji="1" sz="1200" kern="1200">
        <a:solidFill>
          <a:schemeClr val="tx1"/>
        </a:solidFill>
        <a:latin typeface="+mn-lt"/>
        <a:ea typeface="+mn-ea"/>
        <a:cs typeface="+mn-cs"/>
      </a:defRPr>
    </a:lvl8pPr>
    <a:lvl9pPr marL="3657262" algn="l" defTabSz="914315"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6"/>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58" indent="0" algn="ctr">
              <a:buNone/>
              <a:defRPr>
                <a:solidFill>
                  <a:schemeClr val="tx1">
                    <a:tint val="75000"/>
                  </a:schemeClr>
                </a:solidFill>
              </a:defRPr>
            </a:lvl2pPr>
            <a:lvl3pPr marL="914315" indent="0" algn="ctr">
              <a:buNone/>
              <a:defRPr>
                <a:solidFill>
                  <a:schemeClr val="tx1">
                    <a:tint val="75000"/>
                  </a:schemeClr>
                </a:solidFill>
              </a:defRPr>
            </a:lvl3pPr>
            <a:lvl4pPr marL="1371473" indent="0" algn="ctr">
              <a:buNone/>
              <a:defRPr>
                <a:solidFill>
                  <a:schemeClr val="tx1">
                    <a:tint val="75000"/>
                  </a:schemeClr>
                </a:solidFill>
              </a:defRPr>
            </a:lvl4pPr>
            <a:lvl5pPr marL="1828631" indent="0" algn="ctr">
              <a:buNone/>
              <a:defRPr>
                <a:solidFill>
                  <a:schemeClr val="tx1">
                    <a:tint val="75000"/>
                  </a:schemeClr>
                </a:solidFill>
              </a:defRPr>
            </a:lvl5pPr>
            <a:lvl6pPr marL="2285789" indent="0" algn="ctr">
              <a:buNone/>
              <a:defRPr>
                <a:solidFill>
                  <a:schemeClr val="tx1">
                    <a:tint val="75000"/>
                  </a:schemeClr>
                </a:solidFill>
              </a:defRPr>
            </a:lvl6pPr>
            <a:lvl7pPr marL="2742947" indent="0" algn="ctr">
              <a:buNone/>
              <a:defRPr>
                <a:solidFill>
                  <a:schemeClr val="tx1">
                    <a:tint val="75000"/>
                  </a:schemeClr>
                </a:solidFill>
              </a:defRPr>
            </a:lvl7pPr>
            <a:lvl8pPr marL="3200105" indent="0" algn="ctr">
              <a:buNone/>
              <a:defRPr>
                <a:solidFill>
                  <a:schemeClr val="tx1">
                    <a:tint val="75000"/>
                  </a:schemeClr>
                </a:solidFill>
              </a:defRPr>
            </a:lvl8pPr>
            <a:lvl9pPr marL="365726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0E2307-1E40-4E12-8716-25BFDA8E7013}" type="datetime1">
              <a:rPr lang="en-US" smtClean="0"/>
              <a:pPr/>
              <a:t>8/28/2018</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6850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CFCF5A-EA79-452C-A52C-1A2668C2E7DF}" type="datetime1">
              <a:rPr lang="en-US" smtClean="0"/>
              <a:pPr/>
              <a:t>8/28/2018</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7264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8"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9"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5C4C28-BD4B-4892-9A2D-6E19BD753A9A}" type="datetime1">
              <a:rPr lang="en-US" smtClean="0"/>
              <a:pPr/>
              <a:t>8/28/2018</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0404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FD9D02-426E-46C9-9EE9-0DE1EF8B2838}" type="datetime1">
              <a:rPr lang="en-US" smtClean="0"/>
              <a:pPr/>
              <a:t>8/28/2018</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0061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91"/>
            <a:ext cx="5829300" cy="2166937"/>
          </a:xfrm>
        </p:spPr>
        <p:txBody>
          <a:bodyPr anchor="b"/>
          <a:lstStyle>
            <a:lvl1pPr marL="0" indent="0">
              <a:buNone/>
              <a:defRPr sz="2000">
                <a:solidFill>
                  <a:schemeClr val="tx1">
                    <a:tint val="75000"/>
                  </a:schemeClr>
                </a:solidFill>
              </a:defRPr>
            </a:lvl1pPr>
            <a:lvl2pPr marL="457158" indent="0">
              <a:buNone/>
              <a:defRPr sz="1800">
                <a:solidFill>
                  <a:schemeClr val="tx1">
                    <a:tint val="75000"/>
                  </a:schemeClr>
                </a:solidFill>
              </a:defRPr>
            </a:lvl2pPr>
            <a:lvl3pPr marL="914315" indent="0">
              <a:buNone/>
              <a:defRPr sz="1600">
                <a:solidFill>
                  <a:schemeClr val="tx1">
                    <a:tint val="75000"/>
                  </a:schemeClr>
                </a:solidFill>
              </a:defRPr>
            </a:lvl3pPr>
            <a:lvl4pPr marL="1371473" indent="0">
              <a:buNone/>
              <a:defRPr sz="1400">
                <a:solidFill>
                  <a:schemeClr val="tx1">
                    <a:tint val="75000"/>
                  </a:schemeClr>
                </a:solidFill>
              </a:defRPr>
            </a:lvl4pPr>
            <a:lvl5pPr marL="1828631" indent="0">
              <a:buNone/>
              <a:defRPr sz="1400">
                <a:solidFill>
                  <a:schemeClr val="tx1">
                    <a:tint val="75000"/>
                  </a:schemeClr>
                </a:solidFill>
              </a:defRPr>
            </a:lvl5pPr>
            <a:lvl6pPr marL="2285789" indent="0">
              <a:buNone/>
              <a:defRPr sz="1400">
                <a:solidFill>
                  <a:schemeClr val="tx1">
                    <a:tint val="75000"/>
                  </a:schemeClr>
                </a:solidFill>
              </a:defRPr>
            </a:lvl6pPr>
            <a:lvl7pPr marL="2742947" indent="0">
              <a:buNone/>
              <a:defRPr sz="1400">
                <a:solidFill>
                  <a:schemeClr val="tx1">
                    <a:tint val="75000"/>
                  </a:schemeClr>
                </a:solidFill>
              </a:defRPr>
            </a:lvl7pPr>
            <a:lvl8pPr marL="3200105" indent="0">
              <a:buNone/>
              <a:defRPr sz="1400">
                <a:solidFill>
                  <a:schemeClr val="tx1">
                    <a:tint val="75000"/>
                  </a:schemeClr>
                </a:solidFill>
              </a:defRPr>
            </a:lvl8pPr>
            <a:lvl9pPr marL="3657262"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AEBBE-F8B2-42CF-9895-E86A608384EB}" type="datetime1">
              <a:rPr lang="en-US" smtClean="0"/>
              <a:pPr/>
              <a:t>8/28/2018</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2968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8"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3"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FAA6B6-10E5-4810-BC9F-DA72D8452E73}" type="datetime1">
              <a:rPr lang="en-US" smtClean="0"/>
              <a:pPr/>
              <a:t>8/28/2018</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2325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2" y="2217386"/>
            <a:ext cx="3030141" cy="924101"/>
          </a:xfrm>
        </p:spPr>
        <p:txBody>
          <a:bodyPr anchor="b"/>
          <a:lstStyle>
            <a:lvl1pPr marL="0" indent="0">
              <a:buNone/>
              <a:defRPr sz="2400" b="1"/>
            </a:lvl1pPr>
            <a:lvl2pPr marL="457158" indent="0">
              <a:buNone/>
              <a:defRPr sz="2000" b="1"/>
            </a:lvl2pPr>
            <a:lvl3pPr marL="914315" indent="0">
              <a:buNone/>
              <a:defRPr sz="1800" b="1"/>
            </a:lvl3pPr>
            <a:lvl4pPr marL="1371473" indent="0">
              <a:buNone/>
              <a:defRPr sz="1600" b="1"/>
            </a:lvl4pPr>
            <a:lvl5pPr marL="1828631" indent="0">
              <a:buNone/>
              <a:defRPr sz="1600" b="1"/>
            </a:lvl5pPr>
            <a:lvl6pPr marL="2285789" indent="0">
              <a:buNone/>
              <a:defRPr sz="1600" b="1"/>
            </a:lvl6pPr>
            <a:lvl7pPr marL="2742947" indent="0">
              <a:buNone/>
              <a:defRPr sz="1600" b="1"/>
            </a:lvl7pPr>
            <a:lvl8pPr marL="3200105" indent="0">
              <a:buNone/>
              <a:defRPr sz="1600" b="1"/>
            </a:lvl8pPr>
            <a:lvl9pPr marL="365726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3" y="2217386"/>
            <a:ext cx="3031331" cy="924101"/>
          </a:xfrm>
        </p:spPr>
        <p:txBody>
          <a:bodyPr anchor="b"/>
          <a:lstStyle>
            <a:lvl1pPr marL="0" indent="0">
              <a:buNone/>
              <a:defRPr sz="2400" b="1"/>
            </a:lvl1pPr>
            <a:lvl2pPr marL="457158" indent="0">
              <a:buNone/>
              <a:defRPr sz="2000" b="1"/>
            </a:lvl2pPr>
            <a:lvl3pPr marL="914315" indent="0">
              <a:buNone/>
              <a:defRPr sz="1800" b="1"/>
            </a:lvl3pPr>
            <a:lvl4pPr marL="1371473" indent="0">
              <a:buNone/>
              <a:defRPr sz="1600" b="1"/>
            </a:lvl4pPr>
            <a:lvl5pPr marL="1828631" indent="0">
              <a:buNone/>
              <a:defRPr sz="1600" b="1"/>
            </a:lvl5pPr>
            <a:lvl6pPr marL="2285789" indent="0">
              <a:buNone/>
              <a:defRPr sz="1600" b="1"/>
            </a:lvl6pPr>
            <a:lvl7pPr marL="2742947" indent="0">
              <a:buNone/>
              <a:defRPr sz="1600" b="1"/>
            </a:lvl7pPr>
            <a:lvl8pPr marL="3200105" indent="0">
              <a:buNone/>
              <a:defRPr sz="1600" b="1"/>
            </a:lvl8pPr>
            <a:lvl9pPr marL="365726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3"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D18D072-EF12-4AA2-BD71-ABC68B06D0E2}" type="datetime1">
              <a:rPr lang="en-US" smtClean="0"/>
              <a:pPr/>
              <a:t>8/28/2018</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189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8CDBF60-6CC3-4B74-A60D-3486985E4346}" type="datetime1">
              <a:rPr lang="en-US" smtClean="0"/>
              <a:pPr/>
              <a:t>8/28/2018</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0171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714818-984F-4759-BF72-A33BDC1963BD}" type="datetime1">
              <a:rPr lang="en-US" smtClean="0"/>
              <a:pPr/>
              <a:t>8/28/2018</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4277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4"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1"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4" y="2072924"/>
            <a:ext cx="2256235" cy="6775980"/>
          </a:xfrm>
        </p:spPr>
        <p:txBody>
          <a:bodyPr/>
          <a:lstStyle>
            <a:lvl1pPr marL="0" indent="0">
              <a:buNone/>
              <a:defRPr sz="1400"/>
            </a:lvl1pPr>
            <a:lvl2pPr marL="457158" indent="0">
              <a:buNone/>
              <a:defRPr sz="1200"/>
            </a:lvl2pPr>
            <a:lvl3pPr marL="914315" indent="0">
              <a:buNone/>
              <a:defRPr sz="1000"/>
            </a:lvl3pPr>
            <a:lvl4pPr marL="1371473" indent="0">
              <a:buNone/>
              <a:defRPr sz="900"/>
            </a:lvl4pPr>
            <a:lvl5pPr marL="1828631" indent="0">
              <a:buNone/>
              <a:defRPr sz="900"/>
            </a:lvl5pPr>
            <a:lvl6pPr marL="2285789" indent="0">
              <a:buNone/>
              <a:defRPr sz="900"/>
            </a:lvl6pPr>
            <a:lvl7pPr marL="2742947" indent="0">
              <a:buNone/>
              <a:defRPr sz="900"/>
            </a:lvl7pPr>
            <a:lvl8pPr marL="3200105" indent="0">
              <a:buNone/>
              <a:defRPr sz="900"/>
            </a:lvl8pPr>
            <a:lvl9pPr marL="365726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A7E191-5F94-4FC1-B823-BD7CABF7FA06}" type="datetime1">
              <a:rPr lang="en-US" smtClean="0"/>
              <a:pPr/>
              <a:t>8/28/2018</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25863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158" indent="0">
              <a:buNone/>
              <a:defRPr sz="2800"/>
            </a:lvl2pPr>
            <a:lvl3pPr marL="914315" indent="0">
              <a:buNone/>
              <a:defRPr sz="2400"/>
            </a:lvl3pPr>
            <a:lvl4pPr marL="1371473" indent="0">
              <a:buNone/>
              <a:defRPr sz="2000"/>
            </a:lvl4pPr>
            <a:lvl5pPr marL="1828631" indent="0">
              <a:buNone/>
              <a:defRPr sz="2000"/>
            </a:lvl5pPr>
            <a:lvl6pPr marL="2285789" indent="0">
              <a:buNone/>
              <a:defRPr sz="2000"/>
            </a:lvl6pPr>
            <a:lvl7pPr marL="2742947" indent="0">
              <a:buNone/>
              <a:defRPr sz="2000"/>
            </a:lvl7pPr>
            <a:lvl8pPr marL="3200105" indent="0">
              <a:buNone/>
              <a:defRPr sz="2000"/>
            </a:lvl8pPr>
            <a:lvl9pPr marL="3657262"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158" indent="0">
              <a:buNone/>
              <a:defRPr sz="1200"/>
            </a:lvl2pPr>
            <a:lvl3pPr marL="914315" indent="0">
              <a:buNone/>
              <a:defRPr sz="1000"/>
            </a:lvl3pPr>
            <a:lvl4pPr marL="1371473" indent="0">
              <a:buNone/>
              <a:defRPr sz="900"/>
            </a:lvl4pPr>
            <a:lvl5pPr marL="1828631" indent="0">
              <a:buNone/>
              <a:defRPr sz="900"/>
            </a:lvl5pPr>
            <a:lvl6pPr marL="2285789" indent="0">
              <a:buNone/>
              <a:defRPr sz="900"/>
            </a:lvl6pPr>
            <a:lvl7pPr marL="2742947" indent="0">
              <a:buNone/>
              <a:defRPr sz="900"/>
            </a:lvl7pPr>
            <a:lvl8pPr marL="3200105" indent="0">
              <a:buNone/>
              <a:defRPr sz="900"/>
            </a:lvl8pPr>
            <a:lvl9pPr marL="365726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856D55-EFBE-4F9B-8A5F-09D42CA22A9B}" type="datetime1">
              <a:rPr lang="en-US" smtClean="0"/>
              <a:pPr/>
              <a:t>8/28/2018</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2072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32" tIns="45716" rIns="91432" bIns="4571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32" tIns="45716" rIns="91432" bIns="4571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400"/>
            <a:ext cx="1600200" cy="527403"/>
          </a:xfrm>
          <a:prstGeom prst="rect">
            <a:avLst/>
          </a:prstGeom>
        </p:spPr>
        <p:txBody>
          <a:bodyPr vert="horz" lIns="91432" tIns="45716" rIns="91432" bIns="45716" rtlCol="0" anchor="ctr"/>
          <a:lstStyle>
            <a:lvl1pPr algn="l">
              <a:defRPr sz="1200">
                <a:solidFill>
                  <a:schemeClr val="tx1">
                    <a:tint val="75000"/>
                  </a:schemeClr>
                </a:solidFill>
              </a:defRPr>
            </a:lvl1pPr>
          </a:lstStyle>
          <a:p>
            <a:fld id="{9D1D110F-3F4E-48D9-B8AA-5D0E825AFDBA}" type="datetime1">
              <a:rPr lang="en-US" smtClean="0"/>
              <a:pPr/>
              <a:t>8/28/2018</a:t>
            </a:fld>
            <a:endParaRPr lang="en-US"/>
          </a:p>
        </p:txBody>
      </p:sp>
      <p:sp>
        <p:nvSpPr>
          <p:cNvPr id="5" name="フッター プレースホルダー 4"/>
          <p:cNvSpPr>
            <a:spLocks noGrp="1"/>
          </p:cNvSpPr>
          <p:nvPr>
            <p:ph type="ftr" sz="quarter" idx="3"/>
          </p:nvPr>
        </p:nvSpPr>
        <p:spPr>
          <a:xfrm>
            <a:off x="2343150" y="9181400"/>
            <a:ext cx="2171700" cy="527403"/>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4914901" y="9181400"/>
            <a:ext cx="1600200" cy="527403"/>
          </a:xfrm>
          <a:prstGeom prst="rect">
            <a:avLst/>
          </a:prstGeom>
        </p:spPr>
        <p:txBody>
          <a:bodyPr vert="horz" lIns="91432" tIns="45716" rIns="91432" bIns="45716"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202185776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algn="ctr" defTabSz="914315" rtl="0" eaLnBrk="1" latinLnBrk="0" hangingPunct="1">
        <a:spcBef>
          <a:spcPct val="0"/>
        </a:spcBef>
        <a:buNone/>
        <a:defRPr kumimoji="1" sz="4400" kern="1200">
          <a:solidFill>
            <a:schemeClr val="tx1"/>
          </a:solidFill>
          <a:latin typeface="+mj-lt"/>
          <a:ea typeface="+mj-ea"/>
          <a:cs typeface="+mj-cs"/>
        </a:defRPr>
      </a:lvl1pPr>
    </p:titleStyle>
    <p:bodyStyle>
      <a:lvl1pPr marL="342868" indent="-342868" algn="l" defTabSz="91431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81" indent="-285724" algn="l" defTabSz="91431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95" indent="-228579" algn="l" defTabSz="914315"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52"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10"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368"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25"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683"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842" indent="-228579" algn="l" defTabSz="9143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15" rtl="0" eaLnBrk="1" latinLnBrk="0" hangingPunct="1">
        <a:defRPr kumimoji="1" sz="1800" kern="1200">
          <a:solidFill>
            <a:schemeClr val="tx1"/>
          </a:solidFill>
          <a:latin typeface="+mn-lt"/>
          <a:ea typeface="+mn-ea"/>
          <a:cs typeface="+mn-cs"/>
        </a:defRPr>
      </a:lvl1pPr>
      <a:lvl2pPr marL="457158" algn="l" defTabSz="914315" rtl="0" eaLnBrk="1" latinLnBrk="0" hangingPunct="1">
        <a:defRPr kumimoji="1" sz="1800" kern="1200">
          <a:solidFill>
            <a:schemeClr val="tx1"/>
          </a:solidFill>
          <a:latin typeface="+mn-lt"/>
          <a:ea typeface="+mn-ea"/>
          <a:cs typeface="+mn-cs"/>
        </a:defRPr>
      </a:lvl2pPr>
      <a:lvl3pPr marL="914315" algn="l" defTabSz="914315" rtl="0" eaLnBrk="1" latinLnBrk="0" hangingPunct="1">
        <a:defRPr kumimoji="1" sz="1800" kern="1200">
          <a:solidFill>
            <a:schemeClr val="tx1"/>
          </a:solidFill>
          <a:latin typeface="+mn-lt"/>
          <a:ea typeface="+mn-ea"/>
          <a:cs typeface="+mn-cs"/>
        </a:defRPr>
      </a:lvl3pPr>
      <a:lvl4pPr marL="1371473" algn="l" defTabSz="914315" rtl="0" eaLnBrk="1" latinLnBrk="0" hangingPunct="1">
        <a:defRPr kumimoji="1" sz="1800" kern="1200">
          <a:solidFill>
            <a:schemeClr val="tx1"/>
          </a:solidFill>
          <a:latin typeface="+mn-lt"/>
          <a:ea typeface="+mn-ea"/>
          <a:cs typeface="+mn-cs"/>
        </a:defRPr>
      </a:lvl4pPr>
      <a:lvl5pPr marL="1828631" algn="l" defTabSz="914315" rtl="0" eaLnBrk="1" latinLnBrk="0" hangingPunct="1">
        <a:defRPr kumimoji="1" sz="1800" kern="1200">
          <a:solidFill>
            <a:schemeClr val="tx1"/>
          </a:solidFill>
          <a:latin typeface="+mn-lt"/>
          <a:ea typeface="+mn-ea"/>
          <a:cs typeface="+mn-cs"/>
        </a:defRPr>
      </a:lvl5pPr>
      <a:lvl6pPr marL="2285789" algn="l" defTabSz="914315" rtl="0" eaLnBrk="1" latinLnBrk="0" hangingPunct="1">
        <a:defRPr kumimoji="1" sz="1800" kern="1200">
          <a:solidFill>
            <a:schemeClr val="tx1"/>
          </a:solidFill>
          <a:latin typeface="+mn-lt"/>
          <a:ea typeface="+mn-ea"/>
          <a:cs typeface="+mn-cs"/>
        </a:defRPr>
      </a:lvl6pPr>
      <a:lvl7pPr marL="2742947" algn="l" defTabSz="914315" rtl="0" eaLnBrk="1" latinLnBrk="0" hangingPunct="1">
        <a:defRPr kumimoji="1" sz="1800" kern="1200">
          <a:solidFill>
            <a:schemeClr val="tx1"/>
          </a:solidFill>
          <a:latin typeface="+mn-lt"/>
          <a:ea typeface="+mn-ea"/>
          <a:cs typeface="+mn-cs"/>
        </a:defRPr>
      </a:lvl7pPr>
      <a:lvl8pPr marL="3200105" algn="l" defTabSz="914315" rtl="0" eaLnBrk="1" latinLnBrk="0" hangingPunct="1">
        <a:defRPr kumimoji="1" sz="1800" kern="1200">
          <a:solidFill>
            <a:schemeClr val="tx1"/>
          </a:solidFill>
          <a:latin typeface="+mn-lt"/>
          <a:ea typeface="+mn-ea"/>
          <a:cs typeface="+mn-cs"/>
        </a:defRPr>
      </a:lvl8pPr>
      <a:lvl9pPr marL="3657262" algn="l" defTabSz="91431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116" r="35769" b="-1059"/>
          <a:stretch/>
        </p:blipFill>
        <p:spPr bwMode="auto">
          <a:xfrm rot="5400000">
            <a:off x="1563383" y="-1779314"/>
            <a:ext cx="3656754" cy="698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1" y="166606"/>
            <a:ext cx="6858000" cy="3730218"/>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en-US" altLang="ja-JP" sz="1200" dirty="0" smtClean="0">
              <a:solidFill>
                <a:srgbClr val="007A37"/>
              </a:solidFill>
              <a:latin typeface="游ゴシック Light" panose="020B0300000000000000" pitchFamily="50" charset="-128"/>
              <a:ea typeface="游ゴシック Light" panose="020B0300000000000000" pitchFamily="50" charset="-128"/>
            </a:endParaRPr>
          </a:p>
          <a:p>
            <a:pPr algn="ctr"/>
            <a:r>
              <a:rPr kumimoji="1" lang="ja-JP" altLang="en-US" sz="2000" b="1" dirty="0" smtClean="0">
                <a:solidFill>
                  <a:srgbClr val="007A37"/>
                </a:solidFill>
                <a:latin typeface="游ゴシック Light" panose="020B0300000000000000" pitchFamily="50" charset="-128"/>
                <a:ea typeface="游ゴシック Light" panose="020B0300000000000000" pitchFamily="50" charset="-128"/>
              </a:rPr>
              <a:t>旧優生</a:t>
            </a:r>
            <a:r>
              <a:rPr kumimoji="1" lang="ja-JP" altLang="en-US" sz="2000" b="1" dirty="0">
                <a:solidFill>
                  <a:srgbClr val="007A37"/>
                </a:solidFill>
                <a:latin typeface="游ゴシック Light" panose="020B0300000000000000" pitchFamily="50" charset="-128"/>
                <a:ea typeface="游ゴシック Light" panose="020B0300000000000000" pitchFamily="50" charset="-128"/>
              </a:rPr>
              <a:t>保護法下における強制不妊手術の被害を受けた障害者の救済</a:t>
            </a:r>
            <a:r>
              <a:rPr kumimoji="1" lang="ja-JP" altLang="en-US" sz="2000" b="1" dirty="0" smtClean="0">
                <a:solidFill>
                  <a:srgbClr val="007A37"/>
                </a:solidFill>
                <a:latin typeface="游ゴシック Light" panose="020B0300000000000000" pitchFamily="50" charset="-128"/>
                <a:ea typeface="游ゴシック Light" panose="020B0300000000000000" pitchFamily="50" charset="-128"/>
              </a:rPr>
              <a:t>を</a:t>
            </a:r>
            <a:endParaRPr kumimoji="1" lang="en-US" altLang="ja-JP" sz="2000" b="1" dirty="0" smtClean="0">
              <a:solidFill>
                <a:srgbClr val="007A37"/>
              </a:solidFill>
              <a:latin typeface="游ゴシック Light" panose="020B0300000000000000" pitchFamily="50" charset="-128"/>
              <a:ea typeface="游ゴシック Light" panose="020B0300000000000000" pitchFamily="50" charset="-128"/>
            </a:endParaRPr>
          </a:p>
          <a:p>
            <a:pPr algn="ctr"/>
            <a:r>
              <a:rPr kumimoji="1" lang="ja-JP" altLang="en-US" sz="2000" b="1" dirty="0" smtClean="0">
                <a:solidFill>
                  <a:srgbClr val="007A37"/>
                </a:solidFill>
                <a:latin typeface="游ゴシック Light" panose="020B0300000000000000" pitchFamily="50" charset="-128"/>
                <a:ea typeface="游ゴシック Light" panose="020B0300000000000000" pitchFamily="50" charset="-128"/>
              </a:rPr>
              <a:t>実現</a:t>
            </a:r>
            <a:r>
              <a:rPr kumimoji="1" lang="ja-JP" altLang="en-US" sz="2000" b="1" dirty="0">
                <a:solidFill>
                  <a:srgbClr val="007A37"/>
                </a:solidFill>
                <a:latin typeface="游ゴシック Light" panose="020B0300000000000000" pitchFamily="50" charset="-128"/>
                <a:ea typeface="游ゴシック Light" panose="020B0300000000000000" pitchFamily="50" charset="-128"/>
              </a:rPr>
              <a:t>するため</a:t>
            </a:r>
            <a:r>
              <a:rPr kumimoji="1" lang="ja-JP" altLang="en-US" sz="2000" b="1" dirty="0" smtClean="0">
                <a:solidFill>
                  <a:srgbClr val="007A37"/>
                </a:solidFill>
                <a:latin typeface="游ゴシック Light" panose="020B0300000000000000" pitchFamily="50" charset="-128"/>
                <a:ea typeface="游ゴシック Light" panose="020B0300000000000000" pitchFamily="50" charset="-128"/>
              </a:rPr>
              <a:t>に</a:t>
            </a:r>
            <a:endParaRPr kumimoji="1" lang="en-US" altLang="ja-JP" sz="2000" b="1" dirty="0" smtClean="0">
              <a:solidFill>
                <a:srgbClr val="007A37"/>
              </a:solidFill>
              <a:latin typeface="游ゴシック Light" panose="020B0300000000000000" pitchFamily="50" charset="-128"/>
              <a:ea typeface="游ゴシック Light" panose="020B0300000000000000" pitchFamily="50" charset="-128"/>
            </a:endParaRPr>
          </a:p>
          <a:p>
            <a:pPr algn="ctr"/>
            <a:endParaRPr kumimoji="1" lang="en-US" altLang="ja-JP" sz="2000" b="1" dirty="0">
              <a:solidFill>
                <a:srgbClr val="007A37"/>
              </a:solidFill>
              <a:latin typeface="游ゴシック Light" panose="020B0300000000000000" pitchFamily="50" charset="-128"/>
              <a:ea typeface="游ゴシック Light" panose="020B0300000000000000" pitchFamily="50" charset="-128"/>
            </a:endParaRPr>
          </a:p>
        </p:txBody>
      </p:sp>
      <p:sp>
        <p:nvSpPr>
          <p:cNvPr id="5" name="テキスト ボックス 4"/>
          <p:cNvSpPr txBox="1"/>
          <p:nvPr/>
        </p:nvSpPr>
        <p:spPr>
          <a:xfrm>
            <a:off x="-22583" y="7481491"/>
            <a:ext cx="4780671" cy="923330"/>
          </a:xfrm>
          <a:prstGeom prst="rect">
            <a:avLst/>
          </a:prstGeom>
          <a:noFill/>
        </p:spPr>
        <p:txBody>
          <a:bodyPr wrap="square" lIns="91432" tIns="45716" rIns="91432" bIns="45716" rtlCol="0">
            <a:spAutoFit/>
          </a:bodyPr>
          <a:lstStyle/>
          <a:p>
            <a:r>
              <a:rPr kumimoji="1" lang="en-US" altLang="ja-JP" sz="5400" b="1" spc="-300" dirty="0" smtClean="0">
                <a:latin typeface="游ゴシック Medium" panose="020B0500000000000000" pitchFamily="50" charset="-128"/>
                <a:ea typeface="游ゴシック Medium" panose="020B0500000000000000" pitchFamily="50" charset="-128"/>
              </a:rPr>
              <a:t>10/13</a:t>
            </a:r>
            <a:r>
              <a:rPr kumimoji="1" lang="en-US" altLang="ja-JP" sz="2800" b="1" spc="-300" dirty="0" smtClean="0">
                <a:latin typeface="游ゴシック Medium" panose="020B0500000000000000" pitchFamily="50" charset="-128"/>
                <a:ea typeface="游ゴシック Medium" panose="020B0500000000000000" pitchFamily="50" charset="-128"/>
              </a:rPr>
              <a:t> (</a:t>
            </a:r>
            <a:r>
              <a:rPr kumimoji="1" lang="ja-JP" altLang="en-US" sz="2800" b="1" spc="-300" dirty="0" smtClean="0">
                <a:latin typeface="游ゴシック Medium" panose="020B0500000000000000" pitchFamily="50" charset="-128"/>
                <a:ea typeface="游ゴシック Medium" panose="020B0500000000000000" pitchFamily="50" charset="-128"/>
              </a:rPr>
              <a:t>土</a:t>
            </a:r>
            <a:r>
              <a:rPr kumimoji="1" lang="en-US" altLang="ja-JP" sz="2800" b="1" spc="-300" dirty="0" smtClean="0">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　</a:t>
            </a:r>
            <a:endParaRPr kumimoji="1" lang="en-US" altLang="ja-JP" dirty="0" smtClean="0">
              <a:latin typeface="游ゴシック Medium" panose="020B0500000000000000" pitchFamily="50" charset="-128"/>
              <a:ea typeface="游ゴシック Medium" panose="020B0500000000000000" pitchFamily="50" charset="-128"/>
            </a:endParaRPr>
          </a:p>
        </p:txBody>
      </p:sp>
      <p:sp>
        <p:nvSpPr>
          <p:cNvPr id="6" name="正方形/長方形 5"/>
          <p:cNvSpPr/>
          <p:nvPr/>
        </p:nvSpPr>
        <p:spPr>
          <a:xfrm>
            <a:off x="-9937" y="9158456"/>
            <a:ext cx="6867938" cy="747543"/>
          </a:xfrm>
          <a:prstGeom prst="rect">
            <a:avLst/>
          </a:prstGeom>
          <a:solidFill>
            <a:srgbClr val="B9D08B"/>
          </a:solidFill>
          <a:ln>
            <a:noFill/>
          </a:ln>
        </p:spPr>
        <p:txBody>
          <a:bodyPr wrap="square" lIns="91432" tIns="45716" rIns="91432" bIns="45716">
            <a:noAutofit/>
          </a:bodyPr>
          <a:lstStyle/>
          <a:p>
            <a:pPr lvl="0"/>
            <a:endParaRPr lang="en-US" altLang="ja-JP" sz="500" dirty="0" smtClean="0">
              <a:latin typeface="游ゴシック Medium" panose="020B0500000000000000" pitchFamily="50" charset="-128"/>
              <a:ea typeface="游ゴシック Medium" panose="020B0500000000000000" pitchFamily="50" charset="-128"/>
            </a:endParaRPr>
          </a:p>
          <a:p>
            <a:pPr lvl="0"/>
            <a:r>
              <a:rPr lang="ja-JP" altLang="en-US" sz="1400" dirty="0" smtClean="0">
                <a:latin typeface="游ゴシック Medium" panose="020B0500000000000000" pitchFamily="50" charset="-128"/>
                <a:ea typeface="游ゴシック Medium" panose="020B0500000000000000" pitchFamily="50" charset="-128"/>
              </a:rPr>
              <a:t>主催</a:t>
            </a:r>
            <a:r>
              <a:rPr lang="ja-JP" altLang="en-US" sz="1400" dirty="0">
                <a:latin typeface="游ゴシック Medium" panose="020B0500000000000000" pitchFamily="50" charset="-128"/>
                <a:ea typeface="游ゴシック Medium" panose="020B0500000000000000" pitchFamily="50" charset="-128"/>
              </a:rPr>
              <a:t>　</a:t>
            </a:r>
            <a:r>
              <a:rPr lang="ja-JP" altLang="en-US" sz="1400" dirty="0" smtClean="0">
                <a:latin typeface="游ゴシック Medium" panose="020B0500000000000000" pitchFamily="50" charset="-128"/>
                <a:ea typeface="游ゴシック Medium" panose="020B0500000000000000" pitchFamily="50" charset="-128"/>
              </a:rPr>
              <a:t>障害と人権全国弁護士ネット</a:t>
            </a:r>
            <a:endParaRPr lang="en-US" altLang="ja-JP" sz="1400" dirty="0">
              <a:latin typeface="游ゴシック Medium" panose="020B0500000000000000" pitchFamily="50" charset="-128"/>
              <a:ea typeface="游ゴシック Medium" panose="020B0500000000000000" pitchFamily="50" charset="-128"/>
            </a:endParaRPr>
          </a:p>
          <a:p>
            <a:pPr lvl="0"/>
            <a:endParaRPr lang="en-US" altLang="ja-JP" sz="700" dirty="0">
              <a:latin typeface="游ゴシック Medium" panose="020B0500000000000000" pitchFamily="50" charset="-128"/>
              <a:ea typeface="游ゴシック Medium" panose="020B0500000000000000" pitchFamily="50" charset="-128"/>
            </a:endParaRPr>
          </a:p>
          <a:p>
            <a:pPr lvl="0"/>
            <a:r>
              <a:rPr lang="ja-JP" altLang="en-US" sz="1400" dirty="0">
                <a:latin typeface="游ゴシック Medium" panose="020B0500000000000000" pitchFamily="50" charset="-128"/>
                <a:ea typeface="游ゴシック Medium" panose="020B0500000000000000" pitchFamily="50" charset="-128"/>
              </a:rPr>
              <a:t>後援　</a:t>
            </a:r>
            <a:r>
              <a:rPr lang="ja-JP" altLang="en-US" sz="1400" dirty="0" smtClean="0">
                <a:latin typeface="游ゴシック Medium" panose="020B0500000000000000" pitchFamily="50" charset="-128"/>
                <a:ea typeface="游ゴシック Medium" panose="020B0500000000000000" pitchFamily="50" charset="-128"/>
              </a:rPr>
              <a:t>仙台弁護士会</a:t>
            </a:r>
            <a:endParaRPr lang="ja-JP" altLang="en-US" sz="1400" dirty="0">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24563" y="8581203"/>
            <a:ext cx="7162809" cy="1043653"/>
          </a:xfrm>
          <a:prstGeom prst="rect">
            <a:avLst/>
          </a:prstGeom>
          <a:noFill/>
        </p:spPr>
        <p:txBody>
          <a:bodyPr wrap="square" lIns="91432" tIns="45716" rIns="91432" bIns="45716" rtlCol="0">
            <a:spAutoFit/>
          </a:bodyPr>
          <a:lstStyle/>
          <a:p>
            <a:r>
              <a:rPr lang="ja-JP" altLang="en-US" sz="2000" b="1" dirty="0" smtClean="0">
                <a:latin typeface="游ゴシック Medium" panose="020B0500000000000000" pitchFamily="50" charset="-128"/>
                <a:ea typeface="游ゴシック Medium" panose="020B0500000000000000" pitchFamily="50" charset="-128"/>
              </a:rPr>
              <a:t>仙台弁護士会　会館４階ホール</a:t>
            </a:r>
            <a:endParaRPr lang="en-US" altLang="ja-JP" sz="2000" b="1" dirty="0" smtClean="0">
              <a:latin typeface="游ゴシック Medium" panose="020B0500000000000000" pitchFamily="50" charset="-128"/>
              <a:ea typeface="游ゴシック Medium" panose="020B0500000000000000" pitchFamily="50" charset="-128"/>
            </a:endParaRPr>
          </a:p>
          <a:p>
            <a:r>
              <a:rPr lang="ja-JP" altLang="en-US" sz="1600" b="1" dirty="0" smtClean="0">
                <a:latin typeface="游ゴシック Medium" panose="020B0500000000000000" pitchFamily="50" charset="-128"/>
                <a:ea typeface="游ゴシック Medium" panose="020B0500000000000000" pitchFamily="50" charset="-128"/>
              </a:rPr>
              <a:t>　　　</a:t>
            </a:r>
            <a:endParaRPr lang="en-US" altLang="ja-JP" sz="1600" b="1" dirty="0" smtClean="0">
              <a:latin typeface="游ゴシック Medium" panose="020B0500000000000000" pitchFamily="50" charset="-128"/>
              <a:ea typeface="游ゴシック Medium" panose="020B0500000000000000" pitchFamily="50" charset="-128"/>
            </a:endParaRPr>
          </a:p>
          <a:p>
            <a:pPr algn="r"/>
            <a:r>
              <a:rPr lang="ja-JP" altLang="en-US" sz="1100" dirty="0" smtClean="0">
                <a:latin typeface="游ゴシック Medium" panose="020B0500000000000000" pitchFamily="50" charset="-128"/>
                <a:ea typeface="游ゴシック Medium" panose="020B0500000000000000" pitchFamily="50" charset="-128"/>
              </a:rPr>
              <a:t>　</a:t>
            </a:r>
          </a:p>
          <a:p>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8" name="テキスト ボックス 7"/>
          <p:cNvSpPr txBox="1"/>
          <p:nvPr/>
        </p:nvSpPr>
        <p:spPr>
          <a:xfrm>
            <a:off x="73900" y="7265466"/>
            <a:ext cx="1554900" cy="369332"/>
          </a:xfrm>
          <a:prstGeom prst="rect">
            <a:avLst/>
          </a:prstGeom>
          <a:noFill/>
        </p:spPr>
        <p:txBody>
          <a:bodyPr wrap="square" lIns="91432" tIns="45716" rIns="91432" bIns="45716" rtlCol="0">
            <a:spAutoFit/>
          </a:bodyPr>
          <a:lstStyle/>
          <a:p>
            <a:r>
              <a:rPr kumimoji="1" lang="en-US" altLang="ja-JP" dirty="0" smtClean="0">
                <a:latin typeface="游ゴシック Light" panose="020B0300000000000000" pitchFamily="50" charset="-128"/>
                <a:ea typeface="游ゴシック Light" panose="020B0300000000000000" pitchFamily="50" charset="-128"/>
              </a:rPr>
              <a:t>2018</a:t>
            </a:r>
            <a:r>
              <a:rPr kumimoji="1" lang="ja-JP" altLang="en-US" dirty="0" smtClean="0">
                <a:latin typeface="游ゴシック Light" panose="020B0300000000000000" pitchFamily="50" charset="-128"/>
                <a:ea typeface="游ゴシック Light" panose="020B0300000000000000" pitchFamily="50" charset="-128"/>
              </a:rPr>
              <a:t>年</a:t>
            </a:r>
            <a:endParaRPr kumimoji="1" lang="ja-JP" altLang="en-US" dirty="0">
              <a:latin typeface="游ゴシック Light" panose="020B0300000000000000" pitchFamily="50" charset="-128"/>
              <a:ea typeface="游ゴシック Light" panose="020B0300000000000000" pitchFamily="50" charset="-128"/>
            </a:endParaRPr>
          </a:p>
        </p:txBody>
      </p:sp>
      <p:sp>
        <p:nvSpPr>
          <p:cNvPr id="9" name="テキスト ボックス 8"/>
          <p:cNvSpPr txBox="1"/>
          <p:nvPr/>
        </p:nvSpPr>
        <p:spPr>
          <a:xfrm>
            <a:off x="69482" y="8201570"/>
            <a:ext cx="4573021" cy="400110"/>
          </a:xfrm>
          <a:prstGeom prst="rect">
            <a:avLst/>
          </a:prstGeom>
          <a:noFill/>
        </p:spPr>
        <p:txBody>
          <a:bodyPr wrap="square" lIns="91432" tIns="45716" rIns="91432" bIns="45716" rtlCol="0">
            <a:spAutoFit/>
          </a:bodyPr>
          <a:lstStyle/>
          <a:p>
            <a:r>
              <a:rPr kumimoji="1" lang="en-US" altLang="ja-JP" sz="2000" b="1" dirty="0">
                <a:latin typeface="游ゴシック Medium" panose="020B0500000000000000" pitchFamily="50" charset="-128"/>
                <a:ea typeface="游ゴシック Medium" panose="020B0500000000000000" pitchFamily="50" charset="-128"/>
              </a:rPr>
              <a:t>13</a:t>
            </a:r>
            <a:r>
              <a:rPr kumimoji="1" lang="ja-JP" altLang="en-US" sz="2000" b="1" dirty="0">
                <a:latin typeface="游ゴシック Medium" panose="020B0500000000000000" pitchFamily="50" charset="-128"/>
                <a:ea typeface="游ゴシック Medium" panose="020B0500000000000000" pitchFamily="50" charset="-128"/>
              </a:rPr>
              <a:t>：</a:t>
            </a:r>
            <a:r>
              <a:rPr kumimoji="1" lang="en-US" altLang="ja-JP" sz="2000" b="1" dirty="0">
                <a:latin typeface="游ゴシック Medium" panose="020B0500000000000000" pitchFamily="50" charset="-128"/>
                <a:ea typeface="游ゴシック Medium" panose="020B0500000000000000" pitchFamily="50" charset="-128"/>
              </a:rPr>
              <a:t>30</a:t>
            </a:r>
            <a:r>
              <a:rPr kumimoji="1" lang="ja-JP" altLang="en-US" sz="2000" b="1" dirty="0">
                <a:latin typeface="游ゴシック Medium" panose="020B0500000000000000" pitchFamily="50" charset="-128"/>
                <a:ea typeface="游ゴシック Medium" panose="020B0500000000000000" pitchFamily="50" charset="-128"/>
              </a:rPr>
              <a:t>～</a:t>
            </a:r>
            <a:r>
              <a:rPr kumimoji="1" lang="en-US" altLang="ja-JP" sz="2000" b="1" dirty="0" smtClean="0">
                <a:latin typeface="游ゴシック Medium" panose="020B0500000000000000" pitchFamily="50" charset="-128"/>
                <a:ea typeface="游ゴシック Medium" panose="020B0500000000000000" pitchFamily="50" charset="-128"/>
              </a:rPr>
              <a:t>17</a:t>
            </a:r>
            <a:r>
              <a:rPr kumimoji="1" lang="ja-JP" altLang="en-US" sz="2000" b="1" dirty="0" smtClean="0">
                <a:latin typeface="游ゴシック Medium" panose="020B0500000000000000" pitchFamily="50" charset="-128"/>
                <a:ea typeface="游ゴシック Medium" panose="020B0500000000000000" pitchFamily="50" charset="-128"/>
              </a:rPr>
              <a:t>：</a:t>
            </a:r>
            <a:r>
              <a:rPr kumimoji="1" lang="en-US" altLang="ja-JP" sz="2000" b="1" dirty="0" smtClean="0">
                <a:latin typeface="游ゴシック Medium" panose="020B0500000000000000" pitchFamily="50" charset="-128"/>
                <a:ea typeface="游ゴシック Medium" panose="020B0500000000000000" pitchFamily="50" charset="-128"/>
              </a:rPr>
              <a:t>00</a:t>
            </a:r>
            <a:r>
              <a:rPr kumimoji="1" lang="ja-JP" altLang="en-US" sz="1200" dirty="0" smtClean="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開場　</a:t>
            </a:r>
            <a:r>
              <a:rPr kumimoji="1" lang="en-US" altLang="ja-JP" sz="1200" dirty="0">
                <a:latin typeface="游ゴシック Medium" panose="020B0500000000000000" pitchFamily="50" charset="-128"/>
                <a:ea typeface="游ゴシック Medium" panose="020B0500000000000000" pitchFamily="50" charset="-128"/>
              </a:rPr>
              <a:t>13</a:t>
            </a:r>
            <a:r>
              <a:rPr kumimoji="1" lang="ja-JP" altLang="en-US" sz="1200" dirty="0">
                <a:latin typeface="游ゴシック Medium" panose="020B0500000000000000" pitchFamily="50" charset="-128"/>
                <a:ea typeface="游ゴシック Medium" panose="020B0500000000000000" pitchFamily="50" charset="-128"/>
              </a:rPr>
              <a:t>：</a:t>
            </a:r>
            <a:r>
              <a:rPr kumimoji="1" lang="en-US" altLang="ja-JP" sz="1200" dirty="0">
                <a:latin typeface="游ゴシック Medium" panose="020B0500000000000000" pitchFamily="50" charset="-128"/>
                <a:ea typeface="游ゴシック Medium" panose="020B0500000000000000" pitchFamily="50" charset="-128"/>
              </a:rPr>
              <a:t>00</a:t>
            </a:r>
            <a:r>
              <a:rPr kumimoji="1" lang="ja-JP" altLang="en-US" sz="1200" dirty="0">
                <a:latin typeface="游ゴシック Medium" panose="020B0500000000000000" pitchFamily="50" charset="-128"/>
                <a:ea typeface="游ゴシック Medium" panose="020B0500000000000000" pitchFamily="50" charset="-128"/>
              </a:rPr>
              <a:t>）</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10" name="正方形/長方形 9"/>
          <p:cNvSpPr/>
          <p:nvPr/>
        </p:nvSpPr>
        <p:spPr>
          <a:xfrm>
            <a:off x="3439848" y="9158456"/>
            <a:ext cx="3443494" cy="747544"/>
          </a:xfrm>
          <a:prstGeom prst="rect">
            <a:avLst/>
          </a:prstGeom>
          <a:solidFill>
            <a:srgbClr val="009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t"/>
          <a:lstStyle/>
          <a:p>
            <a:pPr algn="ctr"/>
            <a:r>
              <a:rPr kumimoji="1" lang="en-US" altLang="ja-JP" sz="900" b="1" dirty="0">
                <a:latin typeface="游ゴシック Medium" panose="020B0500000000000000" pitchFamily="50" charset="-128"/>
                <a:ea typeface="游ゴシック Medium" panose="020B0500000000000000" pitchFamily="50" charset="-128"/>
              </a:rPr>
              <a:t>【</a:t>
            </a:r>
            <a:r>
              <a:rPr kumimoji="1" lang="ja-JP" altLang="en-US" sz="900" b="1" dirty="0" smtClean="0">
                <a:latin typeface="游ゴシック Medium" panose="020B0500000000000000" pitchFamily="50" charset="-128"/>
                <a:ea typeface="游ゴシック Medium" panose="020B0500000000000000" pitchFamily="50" charset="-128"/>
              </a:rPr>
              <a:t>お問合せ先</a:t>
            </a:r>
            <a:r>
              <a:rPr kumimoji="1" lang="ja-JP" altLang="en-US" sz="900" b="1" dirty="0">
                <a:latin typeface="游ゴシック Medium" panose="020B0500000000000000" pitchFamily="50" charset="-128"/>
                <a:ea typeface="游ゴシック Medium" panose="020B0500000000000000" pitchFamily="50" charset="-128"/>
              </a:rPr>
              <a:t>：「障害と人権全国弁護士ネット」 </a:t>
            </a:r>
            <a:r>
              <a:rPr kumimoji="1" lang="ja-JP" altLang="en-US" sz="900" b="1" dirty="0" smtClean="0">
                <a:latin typeface="游ゴシック Medium" panose="020B0500000000000000" pitchFamily="50" charset="-128"/>
                <a:ea typeface="游ゴシック Medium" panose="020B0500000000000000" pitchFamily="50" charset="-128"/>
              </a:rPr>
              <a:t>事務局</a:t>
            </a:r>
            <a:r>
              <a:rPr kumimoji="1" lang="en-US" altLang="ja-JP" sz="900" b="1" dirty="0" smtClean="0">
                <a:latin typeface="游ゴシック Medium" panose="020B0500000000000000" pitchFamily="50" charset="-128"/>
                <a:ea typeface="游ゴシック Medium" panose="020B0500000000000000" pitchFamily="50" charset="-128"/>
              </a:rPr>
              <a:t>】</a:t>
            </a:r>
            <a:endParaRPr kumimoji="1" lang="ja-JP" altLang="en-US" sz="900" b="1" dirty="0">
              <a:latin typeface="游ゴシック Medium" panose="020B0500000000000000" pitchFamily="50" charset="-128"/>
              <a:ea typeface="游ゴシック Medium" panose="020B0500000000000000" pitchFamily="50" charset="-128"/>
            </a:endParaRPr>
          </a:p>
          <a:p>
            <a:pPr algn="ctr"/>
            <a:r>
              <a:rPr kumimoji="1" lang="ja-JP" altLang="en-US" sz="900" dirty="0">
                <a:latin typeface="游ゴシック Medium" panose="020B0500000000000000" pitchFamily="50" charset="-128"/>
                <a:ea typeface="游ゴシック Medium" panose="020B0500000000000000" pitchFamily="50" charset="-128"/>
              </a:rPr>
              <a:t>〒</a:t>
            </a:r>
            <a:r>
              <a:rPr kumimoji="1" lang="en-US" altLang="ja-JP" sz="900" dirty="0">
                <a:latin typeface="游ゴシック Medium" panose="020B0500000000000000" pitchFamily="50" charset="-128"/>
                <a:ea typeface="游ゴシック Medium" panose="020B0500000000000000" pitchFamily="50" charset="-128"/>
              </a:rPr>
              <a:t>471-0034</a:t>
            </a:r>
            <a:r>
              <a:rPr kumimoji="1" lang="ja-JP" altLang="en-US" sz="900" dirty="0">
                <a:latin typeface="游ゴシック Medium" panose="020B0500000000000000" pitchFamily="50" charset="-128"/>
                <a:ea typeface="游ゴシック Medium" panose="020B0500000000000000" pitchFamily="50" charset="-128"/>
              </a:rPr>
              <a:t>　愛知県豊田市小坂本町一丁目８番７号　ベルトピア豊田</a:t>
            </a:r>
            <a:r>
              <a:rPr kumimoji="1" lang="ja-JP" altLang="en-US" sz="900" dirty="0" smtClean="0">
                <a:latin typeface="游ゴシック Medium" panose="020B0500000000000000" pitchFamily="50" charset="-128"/>
                <a:ea typeface="游ゴシック Medium" panose="020B0500000000000000" pitchFamily="50" charset="-128"/>
              </a:rPr>
              <a:t>７Ｆ</a:t>
            </a:r>
            <a:r>
              <a:rPr kumimoji="1" lang="ja-JP" altLang="en-US" sz="900" dirty="0">
                <a:latin typeface="游ゴシック Medium" panose="020B0500000000000000" pitchFamily="50" charset="-128"/>
                <a:ea typeface="游ゴシック Medium" panose="020B0500000000000000" pitchFamily="50" charset="-128"/>
              </a:rPr>
              <a:t>　名城法律事務所豊田事務所</a:t>
            </a:r>
          </a:p>
          <a:p>
            <a:pPr algn="ctr"/>
            <a:r>
              <a:rPr kumimoji="1" lang="ja-JP" altLang="en-US" sz="900" dirty="0">
                <a:latin typeface="游ゴシック Medium" panose="020B0500000000000000" pitchFamily="50" charset="-128"/>
                <a:ea typeface="游ゴシック Medium" panose="020B0500000000000000" pitchFamily="50" charset="-128"/>
              </a:rPr>
              <a:t>　弁護士　田中　伸明</a:t>
            </a:r>
          </a:p>
          <a:p>
            <a:pPr algn="ctr"/>
            <a:r>
              <a:rPr kumimoji="1" lang="en-US" altLang="ja-JP" sz="900" dirty="0">
                <a:latin typeface="游ゴシック Medium" panose="020B0500000000000000" pitchFamily="50" charset="-128"/>
                <a:ea typeface="游ゴシック Medium" panose="020B0500000000000000" pitchFamily="50" charset="-128"/>
              </a:rPr>
              <a:t>TEL</a:t>
            </a:r>
            <a:r>
              <a:rPr kumimoji="1" lang="ja-JP" altLang="en-US" sz="900" dirty="0">
                <a:latin typeface="游ゴシック Medium" panose="020B0500000000000000" pitchFamily="50" charset="-128"/>
                <a:ea typeface="游ゴシック Medium" panose="020B0500000000000000" pitchFamily="50" charset="-128"/>
              </a:rPr>
              <a:t>　</a:t>
            </a:r>
            <a:r>
              <a:rPr kumimoji="1" lang="en-US" altLang="ja-JP" sz="900" dirty="0">
                <a:latin typeface="游ゴシック Medium" panose="020B0500000000000000" pitchFamily="50" charset="-128"/>
                <a:ea typeface="游ゴシック Medium" panose="020B0500000000000000" pitchFamily="50" charset="-128"/>
              </a:rPr>
              <a:t>0565-37-8020  FAX  0565-37-8067</a:t>
            </a:r>
          </a:p>
        </p:txBody>
      </p:sp>
      <p:sp>
        <p:nvSpPr>
          <p:cNvPr id="11" name="テキスト ボックス 10"/>
          <p:cNvSpPr txBox="1"/>
          <p:nvPr/>
        </p:nvSpPr>
        <p:spPr>
          <a:xfrm>
            <a:off x="-10634" y="3766023"/>
            <a:ext cx="3956152" cy="261602"/>
          </a:xfrm>
          <a:prstGeom prst="rect">
            <a:avLst/>
          </a:prstGeom>
          <a:solidFill>
            <a:srgbClr val="008000"/>
          </a:solidFill>
        </p:spPr>
        <p:txBody>
          <a:bodyPr wrap="square" lIns="91432" tIns="45716" rIns="91432" bIns="45716" rtlCol="0">
            <a:spAutoFit/>
          </a:bodyPr>
          <a:lstStyle/>
          <a:p>
            <a:r>
              <a:rPr kumimoji="1" lang="ja-JP" altLang="en-US" sz="1100" b="1" dirty="0" smtClean="0">
                <a:solidFill>
                  <a:schemeClr val="bg1"/>
                </a:solidFill>
                <a:latin typeface="游ゴシック Medium" panose="020B0500000000000000" pitchFamily="50" charset="-128"/>
                <a:ea typeface="游ゴシック Medium" panose="020B0500000000000000" pitchFamily="50" charset="-128"/>
              </a:rPr>
              <a:t>第１部　基調講演</a:t>
            </a:r>
            <a:r>
              <a:rPr kumimoji="1" lang="ja-JP" altLang="en-US" sz="1100" b="1" dirty="0">
                <a:solidFill>
                  <a:schemeClr val="bg1"/>
                </a:solidFill>
                <a:latin typeface="游ゴシック Medium" panose="020B0500000000000000" pitchFamily="50" charset="-128"/>
                <a:ea typeface="游ゴシック Medium" panose="020B0500000000000000" pitchFamily="50" charset="-128"/>
              </a:rPr>
              <a:t>　</a:t>
            </a:r>
          </a:p>
        </p:txBody>
      </p:sp>
      <p:sp>
        <p:nvSpPr>
          <p:cNvPr id="12" name="テキスト ボックス 11"/>
          <p:cNvSpPr txBox="1"/>
          <p:nvPr/>
        </p:nvSpPr>
        <p:spPr>
          <a:xfrm>
            <a:off x="346936" y="4027632"/>
            <a:ext cx="6511064" cy="1200321"/>
          </a:xfrm>
          <a:prstGeom prst="rect">
            <a:avLst/>
          </a:prstGeom>
          <a:noFill/>
        </p:spPr>
        <p:txBody>
          <a:bodyPr wrap="square" lIns="91432" tIns="45716" rIns="91432" bIns="45716" rtlCol="0">
            <a:spAutoFit/>
          </a:bodyPr>
          <a:lstStyle/>
          <a:p>
            <a:r>
              <a:rPr kumimoji="1" lang="ja-JP" altLang="en-US" sz="1100" b="1" dirty="0" smtClean="0">
                <a:latin typeface="游ゴシック Medium" panose="020B0500000000000000" pitchFamily="50" charset="-128"/>
                <a:ea typeface="游ゴシック Medium" panose="020B0500000000000000" pitchFamily="50" charset="-128"/>
              </a:rPr>
              <a:t>講師　黒坂　愛衣　氏</a:t>
            </a:r>
            <a:endParaRPr kumimoji="1" lang="en-US" altLang="ja-JP" sz="1100" b="1" dirty="0" smtClean="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　</a:t>
            </a:r>
            <a:r>
              <a:rPr kumimoji="1" lang="ja-JP" altLang="en-US" sz="1100" dirty="0" smtClean="0">
                <a:latin typeface="游ゴシック Medium" panose="020B0500000000000000" pitchFamily="50" charset="-128"/>
                <a:ea typeface="游ゴシック Medium" panose="020B0500000000000000" pitchFamily="50" charset="-128"/>
              </a:rPr>
              <a:t>　</a:t>
            </a:r>
            <a:r>
              <a:rPr kumimoji="1" lang="ja-JP" altLang="en-US" sz="1000" dirty="0" smtClean="0">
                <a:latin typeface="游ゴシック Medium" panose="020B0500000000000000" pitchFamily="50" charset="-128"/>
                <a:ea typeface="游ゴシック Medium" panose="020B0500000000000000" pitchFamily="50" charset="-128"/>
              </a:rPr>
              <a:t>（「優生</a:t>
            </a:r>
            <a:r>
              <a:rPr kumimoji="1" lang="ja-JP" altLang="en-US" sz="1000" dirty="0" smtClean="0">
                <a:latin typeface="游ゴシック Medium" panose="020B0500000000000000" pitchFamily="50" charset="-128"/>
                <a:ea typeface="游ゴシック Medium" panose="020B0500000000000000" pitchFamily="50" charset="-128"/>
              </a:rPr>
              <a:t>手術被害者とともに歩むみやぎの会」共同代表</a:t>
            </a:r>
            <a:r>
              <a:rPr kumimoji="1" lang="en-US" altLang="ja-JP" sz="1000" dirty="0" smtClean="0">
                <a:latin typeface="游ゴシック Medium" panose="020B0500000000000000" pitchFamily="50" charset="-128"/>
                <a:ea typeface="游ゴシック Medium" panose="020B0500000000000000" pitchFamily="50" charset="-128"/>
              </a:rPr>
              <a:t>/</a:t>
            </a:r>
            <a:r>
              <a:rPr kumimoji="1" lang="ja-JP" altLang="en-US" sz="1000" dirty="0" smtClean="0">
                <a:latin typeface="游ゴシック Medium" panose="020B0500000000000000" pitchFamily="50" charset="-128"/>
                <a:ea typeface="游ゴシック Medium" panose="020B0500000000000000" pitchFamily="50" charset="-128"/>
              </a:rPr>
              <a:t>東北学院大学教員</a:t>
            </a:r>
            <a:r>
              <a:rPr kumimoji="1" lang="en-US" altLang="ja-JP" sz="1000" dirty="0" smtClean="0">
                <a:latin typeface="游ゴシック Medium" panose="020B0500000000000000" pitchFamily="50" charset="-128"/>
                <a:ea typeface="游ゴシック Medium" panose="020B0500000000000000" pitchFamily="50" charset="-128"/>
              </a:rPr>
              <a:t>/</a:t>
            </a:r>
            <a:r>
              <a:rPr kumimoji="1" lang="ja-JP" altLang="en-US" sz="1000" dirty="0" smtClean="0">
                <a:latin typeface="游ゴシック Medium" panose="020B0500000000000000" pitchFamily="50" charset="-128"/>
                <a:ea typeface="游ゴシック Medium" panose="020B0500000000000000" pitchFamily="50" charset="-128"/>
              </a:rPr>
              <a:t>ハンセン病首都圏市民の会）</a:t>
            </a:r>
            <a:endParaRPr kumimoji="1" lang="en-US" altLang="ja-JP" sz="1000" dirty="0" smtClean="0">
              <a:latin typeface="游ゴシック Medium" panose="020B0500000000000000" pitchFamily="50" charset="-128"/>
              <a:ea typeface="游ゴシック Medium" panose="020B0500000000000000" pitchFamily="50" charset="-128"/>
            </a:endParaRPr>
          </a:p>
          <a:p>
            <a:endParaRPr kumimoji="1" lang="en-US" altLang="ja-JP" sz="1000" dirty="0" smtClean="0">
              <a:latin typeface="游ゴシック Medium" panose="020B0500000000000000" pitchFamily="50" charset="-128"/>
              <a:ea typeface="游ゴシック Medium" panose="020B0500000000000000" pitchFamily="50" charset="-128"/>
            </a:endParaRPr>
          </a:p>
          <a:p>
            <a:r>
              <a:rPr kumimoji="1" lang="ja-JP" altLang="en-US" sz="1000" dirty="0" smtClean="0">
                <a:latin typeface="游ゴシック Light" panose="020B0300000000000000" pitchFamily="50" charset="-128"/>
                <a:ea typeface="游ゴシック Light" panose="020B0300000000000000" pitchFamily="50" charset="-128"/>
              </a:rPr>
              <a:t>全国</a:t>
            </a:r>
            <a:r>
              <a:rPr kumimoji="1" lang="en-US" altLang="ja-JP" sz="1000" dirty="0" smtClean="0">
                <a:latin typeface="游ゴシック Light" panose="020B0300000000000000" pitchFamily="50" charset="-128"/>
                <a:ea typeface="游ゴシック Light" panose="020B0300000000000000" pitchFamily="50" charset="-128"/>
              </a:rPr>
              <a:t>13</a:t>
            </a:r>
            <a:r>
              <a:rPr kumimoji="1" lang="ja-JP" altLang="en-US" sz="1000" dirty="0">
                <a:latin typeface="游ゴシック Light" panose="020B0300000000000000" pitchFamily="50" charset="-128"/>
                <a:ea typeface="游ゴシック Light" panose="020B0300000000000000" pitchFamily="50" charset="-128"/>
              </a:rPr>
              <a:t>のハンセン病療養所入所者や退所者及びその家族からの体験談の</a:t>
            </a:r>
            <a:r>
              <a:rPr kumimoji="1" lang="ja-JP" altLang="en-US" sz="1000" dirty="0" smtClean="0">
                <a:latin typeface="游ゴシック Light" panose="020B0300000000000000" pitchFamily="50" charset="-128"/>
                <a:ea typeface="游ゴシック Light" panose="020B0300000000000000" pitchFamily="50" charset="-128"/>
              </a:rPr>
              <a:t>聞き取り</a:t>
            </a:r>
            <a:r>
              <a:rPr kumimoji="1" lang="ja-JP" altLang="en-US" sz="1000" dirty="0">
                <a:latin typeface="游ゴシック Light" panose="020B0300000000000000" pitchFamily="50" charset="-128"/>
                <a:ea typeface="游ゴシック Light" panose="020B0300000000000000" pitchFamily="50" charset="-128"/>
              </a:rPr>
              <a:t>を通して、療養所内で行われた優生手術や人工妊娠中絶の実情から見えてくる</a:t>
            </a:r>
            <a:r>
              <a:rPr kumimoji="1" lang="ja-JP" altLang="en-US" sz="1000" dirty="0" smtClean="0">
                <a:latin typeface="游ゴシック Light" panose="020B0300000000000000" pitchFamily="50" charset="-128"/>
                <a:ea typeface="游ゴシック Light" panose="020B0300000000000000" pitchFamily="50" charset="-128"/>
              </a:rPr>
              <a:t>ものについておはなしいただきます。</a:t>
            </a:r>
            <a:endParaRPr kumimoji="1" lang="en-US" altLang="ja-JP" sz="1000" dirty="0" smtClean="0">
              <a:latin typeface="游ゴシック Light" panose="020B0300000000000000" pitchFamily="50" charset="-128"/>
              <a:ea typeface="游ゴシック Light" panose="020B0300000000000000" pitchFamily="50" charset="-128"/>
            </a:endParaRPr>
          </a:p>
          <a:p>
            <a:r>
              <a:rPr kumimoji="1" lang="ja-JP" altLang="en-US" sz="1000" dirty="0">
                <a:solidFill>
                  <a:schemeClr val="bg1"/>
                </a:solidFill>
                <a:latin typeface="游ゴシック Medium" panose="020B0500000000000000" pitchFamily="50" charset="-128"/>
                <a:ea typeface="游ゴシック Medium" panose="020B0500000000000000" pitchFamily="50" charset="-128"/>
              </a:rPr>
              <a:t>「全国</a:t>
            </a:r>
            <a:r>
              <a:rPr kumimoji="1" lang="en-US" altLang="ja-JP" sz="1000" dirty="0">
                <a:solidFill>
                  <a:schemeClr val="bg1"/>
                </a:solidFill>
                <a:latin typeface="游ゴシック Medium" panose="020B0500000000000000" pitchFamily="50" charset="-128"/>
                <a:ea typeface="游ゴシック Medium" panose="020B0500000000000000" pitchFamily="50" charset="-128"/>
              </a:rPr>
              <a:t>13</a:t>
            </a:r>
            <a:r>
              <a:rPr kumimoji="1" lang="ja-JP" altLang="en-US" sz="1000" dirty="0">
                <a:solidFill>
                  <a:schemeClr val="bg1"/>
                </a:solidFill>
                <a:latin typeface="游ゴシック Medium" panose="020B0500000000000000" pitchFamily="50" charset="-128"/>
                <a:ea typeface="游ゴシック Medium" panose="020B0500000000000000" pitchFamily="50" charset="-128"/>
              </a:rPr>
              <a:t>のハンセン病療養所入所者や退所者及びその家族からの体験談の聞き取りを通して，療養所内で行われた優生手術や人口妊娠中絶の実情から見えてくるもの」</a:t>
            </a:r>
            <a:endParaRPr kumimoji="1" lang="en-US" altLang="ja-JP" sz="1000" dirty="0" smtClean="0">
              <a:latin typeface="游ゴシック Light" panose="020B0300000000000000" pitchFamily="50" charset="-128"/>
              <a:ea typeface="游ゴシック Light" panose="020B0300000000000000" pitchFamily="50" charset="-128"/>
            </a:endParaRPr>
          </a:p>
        </p:txBody>
      </p:sp>
      <p:sp>
        <p:nvSpPr>
          <p:cNvPr id="13" name="テキスト ボックス 12"/>
          <p:cNvSpPr txBox="1"/>
          <p:nvPr/>
        </p:nvSpPr>
        <p:spPr>
          <a:xfrm>
            <a:off x="-14516" y="5050784"/>
            <a:ext cx="3960034" cy="261602"/>
          </a:xfrm>
          <a:prstGeom prst="rect">
            <a:avLst/>
          </a:prstGeom>
          <a:solidFill>
            <a:srgbClr val="008000"/>
          </a:solidFill>
        </p:spPr>
        <p:txBody>
          <a:bodyPr wrap="square" lIns="91432" tIns="45716" rIns="91432" bIns="45716" rtlCol="0">
            <a:spAutoFit/>
          </a:bodyPr>
          <a:lstStyle/>
          <a:p>
            <a:r>
              <a:rPr kumimoji="1" lang="ja-JP" altLang="en-US" sz="1100" b="1" dirty="0" smtClean="0">
                <a:solidFill>
                  <a:schemeClr val="bg1"/>
                </a:solidFill>
                <a:latin typeface="游ゴシック Medium" panose="020B0500000000000000" pitchFamily="50" charset="-128"/>
                <a:ea typeface="游ゴシック Medium" panose="020B0500000000000000" pitchFamily="50" charset="-128"/>
              </a:rPr>
              <a:t>第２部　基調報告</a:t>
            </a:r>
            <a:endParaRPr kumimoji="1" lang="ja-JP" altLang="en-US" sz="1100" b="1" dirty="0">
              <a:solidFill>
                <a:schemeClr val="bg1"/>
              </a:solidFill>
              <a:latin typeface="游ゴシック Medium" panose="020B0500000000000000" pitchFamily="50" charset="-128"/>
              <a:ea typeface="游ゴシック Medium" panose="020B0500000000000000" pitchFamily="50" charset="-128"/>
            </a:endParaRPr>
          </a:p>
        </p:txBody>
      </p:sp>
      <p:sp>
        <p:nvSpPr>
          <p:cNvPr id="14" name="正方形/長方形 13"/>
          <p:cNvSpPr/>
          <p:nvPr/>
        </p:nvSpPr>
        <p:spPr>
          <a:xfrm>
            <a:off x="346936" y="5301703"/>
            <a:ext cx="6394431" cy="1446542"/>
          </a:xfrm>
          <a:prstGeom prst="rect">
            <a:avLst/>
          </a:prstGeom>
        </p:spPr>
        <p:txBody>
          <a:bodyPr wrap="square" lIns="91432" tIns="45716" rIns="91432" bIns="45716">
            <a:spAutoFit/>
          </a:bodyPr>
          <a:lstStyle/>
          <a:p>
            <a:r>
              <a:rPr kumimoji="1" lang="ja-JP" altLang="en-US" sz="1100" b="1" dirty="0" smtClean="0">
                <a:latin typeface="游ゴシック Medium" panose="020B0500000000000000" pitchFamily="50" charset="-128"/>
                <a:ea typeface="游ゴシック Medium" panose="020B0500000000000000" pitchFamily="50" charset="-128"/>
              </a:rPr>
              <a:t>報告①　　飯塚　淳子　氏（仮名）　</a:t>
            </a:r>
            <a:endParaRPr kumimoji="1" lang="en-US" altLang="ja-JP" sz="1100" b="1" dirty="0" smtClean="0">
              <a:latin typeface="游ゴシック Medium" panose="020B0500000000000000" pitchFamily="50" charset="-128"/>
              <a:ea typeface="游ゴシック Medium" panose="020B0500000000000000" pitchFamily="50" charset="-128"/>
            </a:endParaRPr>
          </a:p>
          <a:p>
            <a:r>
              <a:rPr kumimoji="1" lang="ja-JP" altLang="en-US" sz="1100" dirty="0" smtClean="0">
                <a:latin typeface="游ゴシック Medium" panose="020B0500000000000000" pitchFamily="50" charset="-128"/>
                <a:ea typeface="游ゴシック Medium" panose="020B0500000000000000" pitchFamily="50" charset="-128"/>
              </a:rPr>
              <a:t>　　　　　</a:t>
            </a:r>
            <a:r>
              <a:rPr kumimoji="1" lang="ja-JP" altLang="en-US" sz="1000" dirty="0" smtClean="0">
                <a:latin typeface="游ゴシック Medium" panose="020B0500000000000000" pitchFamily="50" charset="-128"/>
                <a:ea typeface="游ゴシック Medium" panose="020B0500000000000000" pitchFamily="50" charset="-128"/>
              </a:rPr>
              <a:t>（国家賠償請求訴訟・仙台二次訴訟原告）</a:t>
            </a:r>
            <a:endParaRPr kumimoji="1" lang="en-US" altLang="ja-JP" sz="1050" dirty="0" smtClean="0">
              <a:latin typeface="游ゴシック Medium" panose="020B0500000000000000" pitchFamily="50" charset="-128"/>
              <a:ea typeface="游ゴシック Medium" panose="020B0500000000000000" pitchFamily="50" charset="-128"/>
            </a:endParaRPr>
          </a:p>
          <a:p>
            <a:r>
              <a:rPr kumimoji="1" lang="ja-JP" altLang="en-US" sz="1100" b="1" dirty="0" smtClean="0">
                <a:latin typeface="游ゴシック Medium" panose="020B0500000000000000" pitchFamily="50" charset="-128"/>
                <a:ea typeface="游ゴシック Medium" panose="020B0500000000000000" pitchFamily="50" charset="-128"/>
              </a:rPr>
              <a:t>報告②　　佐藤　路子　氏（仮名）</a:t>
            </a:r>
            <a:endParaRPr kumimoji="1" lang="en-US" altLang="ja-JP" sz="1100" b="1" dirty="0" smtClean="0">
              <a:latin typeface="游ゴシック Medium" panose="020B0500000000000000" pitchFamily="50" charset="-128"/>
              <a:ea typeface="游ゴシック Medium" panose="020B0500000000000000" pitchFamily="50" charset="-128"/>
            </a:endParaRPr>
          </a:p>
          <a:p>
            <a:r>
              <a:rPr kumimoji="1" lang="ja-JP" altLang="en-US" sz="1100" dirty="0" smtClean="0">
                <a:latin typeface="游ゴシック Light" panose="020B0300000000000000" pitchFamily="50" charset="-128"/>
                <a:ea typeface="游ゴシック Light" panose="020B0300000000000000" pitchFamily="50" charset="-128"/>
              </a:rPr>
              <a:t>　　　　　</a:t>
            </a:r>
            <a:r>
              <a:rPr kumimoji="1" lang="ja-JP" altLang="en-US" sz="1000" dirty="0" smtClean="0">
                <a:latin typeface="游ゴシック Medium" panose="020B0500000000000000" pitchFamily="50" charset="-128"/>
                <a:ea typeface="游ゴシック Medium" panose="020B0500000000000000" pitchFamily="50" charset="-128"/>
              </a:rPr>
              <a:t>（国家賠償請求訴訟・</a:t>
            </a:r>
            <a:r>
              <a:rPr kumimoji="1" lang="ja-JP" altLang="en-US" sz="1000" dirty="0" smtClean="0">
                <a:latin typeface="游ゴシック Medium" panose="020B0500000000000000" pitchFamily="50" charset="-128"/>
                <a:ea typeface="游ゴシック Medium" panose="020B0500000000000000" pitchFamily="50" charset="-128"/>
              </a:rPr>
              <a:t>仙台一次訴訟</a:t>
            </a:r>
            <a:r>
              <a:rPr kumimoji="1" lang="ja-JP" altLang="en-US" sz="1000" dirty="0" smtClean="0">
                <a:latin typeface="游ゴシック Medium" panose="020B0500000000000000" pitchFamily="50" charset="-128"/>
                <a:ea typeface="游ゴシック Medium" panose="020B0500000000000000" pitchFamily="50" charset="-128"/>
              </a:rPr>
              <a:t>原告である佐藤由美さん（仮名）の義姉）</a:t>
            </a:r>
            <a:endParaRPr kumimoji="1" lang="en-US" altLang="ja-JP" sz="1050" dirty="0" smtClean="0">
              <a:latin typeface="游ゴシック Medium" panose="020B0500000000000000" pitchFamily="50" charset="-128"/>
              <a:ea typeface="游ゴシック Medium" panose="020B0500000000000000" pitchFamily="50" charset="-128"/>
            </a:endParaRPr>
          </a:p>
          <a:p>
            <a:r>
              <a:rPr kumimoji="1" lang="ja-JP" altLang="en-US" sz="1100" b="1" dirty="0" smtClean="0">
                <a:latin typeface="游ゴシック Medium" panose="020B0500000000000000" pitchFamily="50" charset="-128"/>
                <a:ea typeface="游ゴシック Medium" panose="020B0500000000000000" pitchFamily="50" charset="-128"/>
              </a:rPr>
              <a:t>報告③　　新里　宏二　氏</a:t>
            </a:r>
            <a:endParaRPr kumimoji="1" lang="en-US" altLang="ja-JP" sz="1100" b="1" dirty="0" smtClean="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Light" panose="020B0300000000000000" pitchFamily="50" charset="-128"/>
                <a:ea typeface="游ゴシック Light" panose="020B0300000000000000" pitchFamily="50" charset="-128"/>
              </a:rPr>
              <a:t>　</a:t>
            </a:r>
            <a:r>
              <a:rPr kumimoji="1" lang="ja-JP" altLang="en-US" sz="1100" dirty="0" smtClean="0">
                <a:latin typeface="游ゴシック Light" panose="020B0300000000000000" pitchFamily="50" charset="-128"/>
                <a:ea typeface="游ゴシック Light" panose="020B0300000000000000" pitchFamily="50" charset="-128"/>
              </a:rPr>
              <a:t>　　　　</a:t>
            </a:r>
            <a:r>
              <a:rPr kumimoji="1" lang="ja-JP" altLang="en-US" sz="1000" dirty="0" smtClean="0">
                <a:latin typeface="游ゴシック Medium" panose="020B0500000000000000" pitchFamily="50" charset="-128"/>
                <a:ea typeface="游ゴシック Medium" panose="020B0500000000000000" pitchFamily="50" charset="-128"/>
              </a:rPr>
              <a:t>（弁護士，優生保護法被害弁護団団長）</a:t>
            </a:r>
            <a:endParaRPr kumimoji="1" lang="en-US" altLang="ja-JP" sz="1000" dirty="0" smtClean="0">
              <a:latin typeface="游ゴシック Medium" panose="020B0500000000000000" pitchFamily="50" charset="-128"/>
              <a:ea typeface="游ゴシック Medium" panose="020B0500000000000000" pitchFamily="50" charset="-128"/>
            </a:endParaRPr>
          </a:p>
          <a:p>
            <a:endParaRPr kumimoji="1" lang="en-US" altLang="ja-JP" sz="1100" dirty="0" smtClean="0">
              <a:latin typeface="游ゴシック Light" panose="020B0300000000000000" pitchFamily="50" charset="-128"/>
              <a:ea typeface="游ゴシック Light" panose="020B0300000000000000" pitchFamily="50" charset="-128"/>
            </a:endParaRPr>
          </a:p>
          <a:p>
            <a:endParaRPr kumimoji="1" lang="en-US" altLang="ja-JP" sz="1100" dirty="0" smtClean="0">
              <a:latin typeface="游ゴシック Light" panose="020B0300000000000000" pitchFamily="50" charset="-128"/>
              <a:ea typeface="游ゴシック Light" panose="020B0300000000000000" pitchFamily="50" charset="-128"/>
            </a:endParaRPr>
          </a:p>
        </p:txBody>
      </p:sp>
      <p:sp>
        <p:nvSpPr>
          <p:cNvPr id="15" name="円/楕円 14"/>
          <p:cNvSpPr/>
          <p:nvPr/>
        </p:nvSpPr>
        <p:spPr>
          <a:xfrm>
            <a:off x="4186851" y="2816488"/>
            <a:ext cx="1218264" cy="1192198"/>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bg1"/>
                </a:solidFill>
                <a:latin typeface="游ゴシック Medium" panose="020B0500000000000000" pitchFamily="50" charset="-128"/>
                <a:ea typeface="游ゴシック Medium" panose="020B0500000000000000" pitchFamily="50" charset="-128"/>
              </a:rPr>
              <a:t>入場無料</a:t>
            </a:r>
            <a:endParaRPr kumimoji="1" lang="en-US" altLang="ja-JP" sz="1600" b="1" dirty="0">
              <a:solidFill>
                <a:schemeClr val="bg1"/>
              </a:solidFill>
              <a:latin typeface="游ゴシック Medium" panose="020B0500000000000000" pitchFamily="50" charset="-128"/>
              <a:ea typeface="游ゴシック Medium" panose="020B0500000000000000" pitchFamily="50" charset="-128"/>
            </a:endParaRPr>
          </a:p>
          <a:p>
            <a:pPr algn="ctr"/>
            <a:r>
              <a:rPr kumimoji="1" lang="ja-JP" altLang="en-US" sz="1600" b="1" dirty="0">
                <a:solidFill>
                  <a:schemeClr val="bg1"/>
                </a:solidFill>
                <a:latin typeface="游ゴシック Medium" panose="020B0500000000000000" pitchFamily="50" charset="-128"/>
                <a:ea typeface="游ゴシック Medium" panose="020B0500000000000000" pitchFamily="50" charset="-128"/>
              </a:rPr>
              <a:t>申込不要</a:t>
            </a:r>
          </a:p>
        </p:txBody>
      </p:sp>
      <p:sp>
        <p:nvSpPr>
          <p:cNvPr id="18" name="テキスト ボックス 17"/>
          <p:cNvSpPr txBox="1"/>
          <p:nvPr/>
        </p:nvSpPr>
        <p:spPr>
          <a:xfrm>
            <a:off x="-36878" y="8879001"/>
            <a:ext cx="3339301" cy="261610"/>
          </a:xfrm>
          <a:prstGeom prst="rect">
            <a:avLst/>
          </a:prstGeom>
          <a:noFill/>
        </p:spPr>
        <p:txBody>
          <a:bodyPr wrap="square" lIns="91432" tIns="45716" rIns="91432" bIns="45716" rtlCol="0">
            <a:spAutoFit/>
          </a:bodyPr>
          <a:lstStyle/>
          <a:p>
            <a:r>
              <a:rPr lang="ja-JP" altLang="en-US" sz="1100" dirty="0" smtClean="0">
                <a:latin typeface="游ゴシック Medium" panose="020B0500000000000000" pitchFamily="50" charset="-128"/>
                <a:ea typeface="游ゴシック Medium" panose="020B0500000000000000" pitchFamily="50" charset="-128"/>
              </a:rPr>
              <a:t>（仙台市青葉区一番町</a:t>
            </a:r>
            <a:r>
              <a:rPr lang="en-US" altLang="ja-JP" sz="1100" dirty="0" smtClean="0">
                <a:latin typeface="游ゴシック Medium" panose="020B0500000000000000" pitchFamily="50" charset="-128"/>
                <a:ea typeface="游ゴシック Medium" panose="020B0500000000000000" pitchFamily="50" charset="-128"/>
              </a:rPr>
              <a:t>2-9-18</a:t>
            </a:r>
            <a:r>
              <a:rPr lang="ja-JP" altLang="en-US" sz="1100" dirty="0" smtClean="0">
                <a:latin typeface="游ゴシック Medium" panose="020B0500000000000000" pitchFamily="50" charset="-128"/>
                <a:ea typeface="游ゴシック Medium" panose="020B0500000000000000" pitchFamily="50" charset="-128"/>
              </a:rPr>
              <a:t>）</a:t>
            </a:r>
            <a:r>
              <a:rPr lang="ja-JP" altLang="en-US" sz="1100" b="1" dirty="0">
                <a:latin typeface="游ゴシック Medium" panose="020B0500000000000000" pitchFamily="50" charset="-128"/>
                <a:ea typeface="游ゴシック Medium" panose="020B0500000000000000" pitchFamily="50" charset="-128"/>
              </a:rPr>
              <a:t>　　　</a:t>
            </a:r>
            <a:endParaRPr kumimoji="1" lang="ja-JP" altLang="en-US" sz="1100" dirty="0">
              <a:latin typeface="游ゴシック Medium" panose="020B0500000000000000" pitchFamily="50" charset="-128"/>
              <a:ea typeface="游ゴシック Medium" panose="020B0500000000000000" pitchFamily="50" charset="-128"/>
            </a:endParaRPr>
          </a:p>
        </p:txBody>
      </p:sp>
      <p:sp>
        <p:nvSpPr>
          <p:cNvPr id="17" name="テキスト ボックス 16"/>
          <p:cNvSpPr txBox="1"/>
          <p:nvPr/>
        </p:nvSpPr>
        <p:spPr>
          <a:xfrm>
            <a:off x="-22583" y="2353443"/>
            <a:ext cx="6883342" cy="596498"/>
          </a:xfrm>
          <a:prstGeom prst="rect">
            <a:avLst/>
          </a:prstGeom>
          <a:noFill/>
        </p:spPr>
        <p:txBody>
          <a:bodyPr wrap="square" lIns="91432" tIns="45716" rIns="91432" bIns="45716" rtlCol="0">
            <a:spAutoFit/>
          </a:bodyPr>
          <a:lstStyle/>
          <a:p>
            <a:pPr algn="ctr"/>
            <a:r>
              <a:rPr kumimoji="1" lang="en-US" altLang="ja-JP" sz="1600" dirty="0">
                <a:solidFill>
                  <a:srgbClr val="007A37"/>
                </a:solidFill>
                <a:latin typeface="游ゴシック Medium" panose="020B0500000000000000" pitchFamily="50" charset="-128"/>
                <a:ea typeface="游ゴシック Medium" panose="020B0500000000000000" pitchFamily="50" charset="-128"/>
              </a:rPr>
              <a:t>-</a:t>
            </a:r>
            <a:r>
              <a:rPr kumimoji="1" lang="ja-JP" altLang="en-US" sz="1600" dirty="0">
                <a:solidFill>
                  <a:srgbClr val="007A37"/>
                </a:solidFill>
                <a:latin typeface="游ゴシック Medium" panose="020B0500000000000000" pitchFamily="50" charset="-128"/>
                <a:ea typeface="游ゴシック Medium" panose="020B0500000000000000" pitchFamily="50" charset="-128"/>
              </a:rPr>
              <a:t>優生思想を根絶し、排除から共生への社会作りを！</a:t>
            </a:r>
            <a:r>
              <a:rPr kumimoji="1" lang="en-US" altLang="ja-JP" sz="1600" dirty="0">
                <a:solidFill>
                  <a:srgbClr val="007A37"/>
                </a:solidFill>
                <a:latin typeface="游ゴシック Medium" panose="020B0500000000000000" pitchFamily="50" charset="-128"/>
                <a:ea typeface="游ゴシック Medium" panose="020B0500000000000000" pitchFamily="50" charset="-128"/>
              </a:rPr>
              <a:t>-</a:t>
            </a:r>
            <a:endParaRPr kumimoji="1" lang="ja-JP" altLang="en-US" sz="3600" dirty="0">
              <a:solidFill>
                <a:srgbClr val="007A37"/>
              </a:solidFill>
              <a:latin typeface="游ゴシック Medium" panose="020B0500000000000000" pitchFamily="50" charset="-128"/>
              <a:ea typeface="游ゴシック Medium" panose="020B0500000000000000" pitchFamily="50" charset="-128"/>
            </a:endParaRPr>
          </a:p>
          <a:p>
            <a:pPr algn="ctr"/>
            <a:endParaRPr kumimoji="1" lang="ja-JP" altLang="en-US" sz="1600" dirty="0">
              <a:solidFill>
                <a:srgbClr val="007A37"/>
              </a:solidFill>
            </a:endParaRPr>
          </a:p>
        </p:txBody>
      </p:sp>
      <p:sp>
        <p:nvSpPr>
          <p:cNvPr id="21" name="テキスト ボックス 20"/>
          <p:cNvSpPr txBox="1"/>
          <p:nvPr/>
        </p:nvSpPr>
        <p:spPr>
          <a:xfrm>
            <a:off x="400296" y="211715"/>
            <a:ext cx="6047471" cy="636829"/>
          </a:xfrm>
          <a:prstGeom prst="rect">
            <a:avLst/>
          </a:prstGeom>
          <a:solidFill>
            <a:schemeClr val="bg1"/>
          </a:solidFill>
          <a:effectLst>
            <a:softEdge rad="31750"/>
          </a:effectLst>
        </p:spPr>
        <p:txBody>
          <a:bodyPr wrap="square" lIns="82031" tIns="41015" rIns="82031" bIns="41015" rtlCol="0">
            <a:spAutoFit/>
          </a:bodyPr>
          <a:lstStyle/>
          <a:p>
            <a:pPr algn="ctr"/>
            <a:r>
              <a:rPr kumimoji="1" lang="ja-JP" altLang="en-US" sz="1600" b="1" dirty="0">
                <a:solidFill>
                  <a:srgbClr val="00B050"/>
                </a:solidFill>
                <a:latin typeface="游ゴシック Light" panose="020B0300000000000000" pitchFamily="50" charset="-128"/>
                <a:ea typeface="游ゴシック Light" panose="020B0300000000000000" pitchFamily="50" charset="-128"/>
              </a:rPr>
              <a:t>障害と人権全国弁護士ネット</a:t>
            </a:r>
            <a:endParaRPr kumimoji="1" lang="en-US" altLang="ja-JP" sz="1600" b="1" dirty="0">
              <a:solidFill>
                <a:srgbClr val="00B050"/>
              </a:solidFill>
              <a:latin typeface="游ゴシック Light" panose="020B0300000000000000" pitchFamily="50" charset="-128"/>
              <a:ea typeface="游ゴシック Light" panose="020B0300000000000000" pitchFamily="50" charset="-128"/>
            </a:endParaRPr>
          </a:p>
          <a:p>
            <a:r>
              <a:rPr kumimoji="1" lang="ja-JP" altLang="en-US" b="1" dirty="0">
                <a:solidFill>
                  <a:srgbClr val="00B050"/>
                </a:solidFill>
                <a:latin typeface="游ゴシック Light" panose="020B0300000000000000" pitchFamily="50" charset="-128"/>
                <a:ea typeface="游ゴシック Light" panose="020B0300000000000000" pitchFamily="50" charset="-128"/>
              </a:rPr>
              <a:t>　　　　　</a:t>
            </a:r>
            <a:r>
              <a:rPr kumimoji="1" lang="ja-JP" altLang="en-US" b="1" dirty="0" smtClean="0">
                <a:solidFill>
                  <a:srgbClr val="00B050"/>
                </a:solidFill>
                <a:latin typeface="游ゴシック Light" panose="020B0300000000000000" pitchFamily="50" charset="-128"/>
                <a:ea typeface="游ゴシック Light" panose="020B0300000000000000" pitchFamily="50" charset="-128"/>
              </a:rPr>
              <a:t>　</a:t>
            </a:r>
            <a:r>
              <a:rPr kumimoji="1" lang="ja-JP" altLang="en-US" sz="2000" b="1" dirty="0" smtClean="0">
                <a:solidFill>
                  <a:srgbClr val="00B050"/>
                </a:solidFill>
                <a:latin typeface="游ゴシック Light" panose="020B0300000000000000" pitchFamily="50" charset="-128"/>
                <a:ea typeface="游ゴシック Light" panose="020B0300000000000000" pitchFamily="50" charset="-128"/>
              </a:rPr>
              <a:t>シンポジウム</a:t>
            </a:r>
            <a:r>
              <a:rPr kumimoji="1" lang="ja-JP" altLang="en-US" sz="1600" b="1" dirty="0">
                <a:solidFill>
                  <a:srgbClr val="00B050"/>
                </a:solidFill>
                <a:latin typeface="游ゴシック Light" panose="020B0300000000000000" pitchFamily="50" charset="-128"/>
                <a:ea typeface="游ゴシック Light" panose="020B0300000000000000" pitchFamily="50" charset="-128"/>
              </a:rPr>
              <a:t>　　 </a:t>
            </a:r>
            <a:r>
              <a:rPr kumimoji="1" lang="ja-JP" altLang="en-US" sz="1600" b="1" dirty="0" smtClean="0">
                <a:solidFill>
                  <a:srgbClr val="00B050"/>
                </a:solidFill>
                <a:latin typeface="游ゴシック Light" panose="020B0300000000000000" pitchFamily="50" charset="-128"/>
                <a:ea typeface="游ゴシック Light" panose="020B0300000000000000" pitchFamily="50" charset="-128"/>
              </a:rPr>
              <a:t>　　　</a:t>
            </a:r>
            <a:r>
              <a:rPr kumimoji="1" lang="ja-JP" altLang="en-US" sz="2000" b="1" dirty="0" smtClean="0">
                <a:solidFill>
                  <a:srgbClr val="00B050"/>
                </a:solidFill>
                <a:latin typeface="游ゴシック Light" panose="020B0300000000000000" pitchFamily="50" charset="-128"/>
                <a:ea typeface="游ゴシック Light" panose="020B0300000000000000" pitchFamily="50" charset="-128"/>
              </a:rPr>
              <a:t>仙台</a:t>
            </a:r>
            <a:r>
              <a:rPr kumimoji="1" lang="ja-JP" altLang="en-US" b="1" dirty="0">
                <a:solidFill>
                  <a:srgbClr val="00B050"/>
                </a:solidFill>
                <a:latin typeface="游ゴシック Light" panose="020B0300000000000000" pitchFamily="50" charset="-128"/>
                <a:ea typeface="游ゴシック Light" panose="020B0300000000000000" pitchFamily="50" charset="-128"/>
              </a:rPr>
              <a:t>　　　</a:t>
            </a:r>
          </a:p>
        </p:txBody>
      </p:sp>
      <p:sp>
        <p:nvSpPr>
          <p:cNvPr id="22" name="円/楕円 21"/>
          <p:cNvSpPr/>
          <p:nvPr/>
        </p:nvSpPr>
        <p:spPr>
          <a:xfrm>
            <a:off x="3763223" y="487597"/>
            <a:ext cx="364591" cy="3077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latin typeface="HGS創英角ﾎﾟｯﾌﾟ体" panose="040B0A00000000000000" pitchFamily="50" charset="-128"/>
                <a:ea typeface="HGS創英角ﾎﾟｯﾌﾟ体" panose="040B0A00000000000000" pitchFamily="50" charset="-128"/>
              </a:rPr>
              <a:t>in</a:t>
            </a:r>
            <a:endParaRPr kumimoji="1" lang="ja-JP" altLang="en-US" sz="2000" b="1" dirty="0">
              <a:latin typeface="HGS創英角ﾎﾟｯﾌﾟ体" panose="040B0A00000000000000" pitchFamily="50" charset="-128"/>
              <a:ea typeface="HGS創英角ﾎﾟｯﾌﾟ体" panose="040B0A00000000000000" pitchFamily="50" charset="-128"/>
            </a:endParaRPr>
          </a:p>
        </p:txBody>
      </p:sp>
      <p:sp>
        <p:nvSpPr>
          <p:cNvPr id="23" name="テキスト ボックス 22"/>
          <p:cNvSpPr txBox="1"/>
          <p:nvPr/>
        </p:nvSpPr>
        <p:spPr>
          <a:xfrm>
            <a:off x="-14516" y="6503450"/>
            <a:ext cx="4657020" cy="261602"/>
          </a:xfrm>
          <a:prstGeom prst="rect">
            <a:avLst/>
          </a:prstGeom>
          <a:solidFill>
            <a:srgbClr val="008000"/>
          </a:solidFill>
        </p:spPr>
        <p:txBody>
          <a:bodyPr wrap="square" lIns="91432" tIns="45716" rIns="91432" bIns="45716" rtlCol="0">
            <a:spAutoFit/>
          </a:bodyPr>
          <a:lstStyle/>
          <a:p>
            <a:r>
              <a:rPr kumimoji="1" lang="ja-JP" altLang="en-US" sz="1100" b="1" dirty="0" smtClean="0">
                <a:solidFill>
                  <a:schemeClr val="bg1"/>
                </a:solidFill>
                <a:latin typeface="游ゴシック Medium" panose="020B0500000000000000" pitchFamily="50" charset="-128"/>
                <a:ea typeface="游ゴシック Medium" panose="020B0500000000000000" pitchFamily="50" charset="-128"/>
              </a:rPr>
              <a:t>第３部　検討報告　「被害救済を実現するための補償立法を考える」</a:t>
            </a:r>
            <a:endParaRPr kumimoji="1" lang="ja-JP" altLang="en-US" sz="1100" b="1" dirty="0">
              <a:solidFill>
                <a:schemeClr val="bg1"/>
              </a:solidFill>
              <a:latin typeface="游ゴシック Medium" panose="020B0500000000000000" pitchFamily="50" charset="-128"/>
              <a:ea typeface="游ゴシック Medium" panose="020B0500000000000000" pitchFamily="50" charset="-128"/>
            </a:endParaRPr>
          </a:p>
        </p:txBody>
      </p:sp>
      <p:sp>
        <p:nvSpPr>
          <p:cNvPr id="24" name="正方形/長方形 23"/>
          <p:cNvSpPr/>
          <p:nvPr/>
        </p:nvSpPr>
        <p:spPr>
          <a:xfrm>
            <a:off x="346935" y="6754369"/>
            <a:ext cx="6394431" cy="430879"/>
          </a:xfrm>
          <a:prstGeom prst="rect">
            <a:avLst/>
          </a:prstGeom>
        </p:spPr>
        <p:txBody>
          <a:bodyPr wrap="square" lIns="91432" tIns="45716" rIns="91432" bIns="45716">
            <a:spAutoFit/>
          </a:bodyPr>
          <a:lstStyle/>
          <a:p>
            <a:r>
              <a:rPr kumimoji="1" lang="ja-JP" altLang="en-US" sz="1100" b="1" dirty="0" smtClean="0">
                <a:latin typeface="游ゴシック Medium" panose="020B0500000000000000" pitchFamily="50" charset="-128"/>
                <a:ea typeface="游ゴシック Medium" panose="020B0500000000000000" pitchFamily="50" charset="-128"/>
              </a:rPr>
              <a:t>伊藤　満彦　氏　</a:t>
            </a:r>
            <a:r>
              <a:rPr kumimoji="1" lang="ja-JP" altLang="en-US" sz="1000" dirty="0" smtClean="0">
                <a:latin typeface="游ゴシック Medium" panose="020B0500000000000000" pitchFamily="50" charset="-128"/>
                <a:ea typeface="游ゴシック Medium" panose="020B0500000000000000" pitchFamily="50" charset="-128"/>
              </a:rPr>
              <a:t>（弁護士・仙台弁護士会）</a:t>
            </a:r>
            <a:endParaRPr kumimoji="1" lang="en-US" altLang="ja-JP" sz="1000" dirty="0" smtClean="0">
              <a:latin typeface="游ゴシック Medium" panose="020B0500000000000000" pitchFamily="50" charset="-128"/>
              <a:ea typeface="游ゴシック Medium" panose="020B0500000000000000" pitchFamily="50" charset="-128"/>
            </a:endParaRPr>
          </a:p>
          <a:p>
            <a:r>
              <a:rPr kumimoji="1" lang="ja-JP" altLang="en-US" sz="1100" b="1" dirty="0" smtClean="0">
                <a:latin typeface="游ゴシック Medium" panose="020B0500000000000000" pitchFamily="50" charset="-128"/>
                <a:ea typeface="游ゴシック Medium" panose="020B0500000000000000" pitchFamily="50" charset="-128"/>
              </a:rPr>
              <a:t>東　　俊裕　氏</a:t>
            </a:r>
            <a:r>
              <a:rPr kumimoji="1" lang="ja-JP" altLang="en-US" sz="1100" dirty="0" smtClean="0">
                <a:latin typeface="游ゴシック Light" panose="020B0300000000000000" pitchFamily="50" charset="-128"/>
                <a:ea typeface="游ゴシック Light" panose="020B0300000000000000" pitchFamily="50" charset="-128"/>
              </a:rPr>
              <a:t>　</a:t>
            </a:r>
            <a:r>
              <a:rPr kumimoji="1" lang="ja-JP" altLang="en-US" sz="1000" dirty="0" smtClean="0">
                <a:latin typeface="游ゴシック Medium" panose="020B0500000000000000" pitchFamily="50" charset="-128"/>
                <a:ea typeface="游ゴシック Medium" panose="020B0500000000000000" pitchFamily="50" charset="-128"/>
              </a:rPr>
              <a:t>（弁護士・熊本県弁護士会，熊本学園大学社会福祉学部教授）</a:t>
            </a:r>
            <a:endParaRPr kumimoji="1" lang="en-US" altLang="ja-JP" sz="1000" dirty="0" smtClean="0">
              <a:latin typeface="游ゴシック Medium" panose="020B0500000000000000" pitchFamily="50" charset="-128"/>
              <a:ea typeface="游ゴシック Medium" panose="020B0500000000000000" pitchFamily="50"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6934" y="7275167"/>
            <a:ext cx="2869800" cy="1787804"/>
          </a:xfrm>
          <a:prstGeom prst="rect">
            <a:avLst/>
          </a:prstGeom>
        </p:spPr>
      </p:pic>
      <p:sp>
        <p:nvSpPr>
          <p:cNvPr id="26" name="円/楕円 25"/>
          <p:cNvSpPr/>
          <p:nvPr/>
        </p:nvSpPr>
        <p:spPr>
          <a:xfrm>
            <a:off x="5540369" y="2817198"/>
            <a:ext cx="1218264" cy="1192198"/>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latin typeface="游ゴシック Medium" panose="020B0500000000000000" pitchFamily="50" charset="-128"/>
                <a:ea typeface="游ゴシック Medium" panose="020B0500000000000000" pitchFamily="50" charset="-128"/>
              </a:rPr>
              <a:t>手話通訳要約筆記あり</a:t>
            </a:r>
            <a:endParaRPr kumimoji="1" lang="en-US" altLang="ja-JP" sz="1400" b="1"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612325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5567</TotalTime>
  <Words>96</Words>
  <Application>Microsoft Office PowerPoint</Application>
  <PresentationFormat>A4 210 x 297 mm</PresentationFormat>
  <Paragraphs>41</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法テラス</dc:creator>
  <cp:lastModifiedBy>高野 亜紀</cp:lastModifiedBy>
  <cp:revision>121</cp:revision>
  <cp:lastPrinted>2018-08-21T06:04:19Z</cp:lastPrinted>
  <dcterms:created xsi:type="dcterms:W3CDTF">2015-09-03T04:47:51Z</dcterms:created>
  <dcterms:modified xsi:type="dcterms:W3CDTF">2018-08-28T05:33:01Z</dcterms:modified>
</cp:coreProperties>
</file>